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9" r:id="rId4"/>
  </p:sldMasterIdLst>
  <p:notesMasterIdLst>
    <p:notesMasterId r:id="rId20"/>
  </p:notesMasterIdLst>
  <p:handoutMasterIdLst>
    <p:handoutMasterId r:id="rId21"/>
  </p:handoutMasterIdLst>
  <p:sldIdLst>
    <p:sldId id="256" r:id="rId5"/>
    <p:sldId id="257" r:id="rId6"/>
    <p:sldId id="258" r:id="rId7"/>
    <p:sldId id="259" r:id="rId8"/>
    <p:sldId id="260" r:id="rId9"/>
    <p:sldId id="266" r:id="rId10"/>
    <p:sldId id="261" r:id="rId11"/>
    <p:sldId id="262" r:id="rId12"/>
    <p:sldId id="263" r:id="rId13"/>
    <p:sldId id="264" r:id="rId14"/>
    <p:sldId id="265" r:id="rId15"/>
    <p:sldId id="267" r:id="rId16"/>
    <p:sldId id="269" r:id="rId17"/>
    <p:sldId id="270" r:id="rId18"/>
    <p:sldId id="271"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D8E9807-BF57-5B05-C4CF-2FCE39C006C5}" v="433" dt="2024-04-23T15:59:12.428"/>
    <p1510:client id="{60FC415D-B4EC-5F66-3ADF-B10FE24CD6C8}" v="2" dt="2024-04-22T23:53:29.869"/>
    <p1510:client id="{7BF44E2A-AFFB-78DA-4FFB-BD55B445D9F5}" v="499" dt="2024-04-23T15:59:48.553"/>
    <p1510:client id="{9CAB66B8-9177-4E7F-9B1C-22D79788F7B9}" v="160" dt="2024-04-23T15:52:11.724"/>
    <p1510:client id="{A84169B5-6D12-7BA2-53BE-9226FD731EEB}" v="3" dt="2024-04-22T21:59:34.06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microsoft.com/office/2015/10/relationships/revisionInfo" Target="revisionInfo.xml"/><Relationship Id="rId3" Type="http://schemas.openxmlformats.org/officeDocument/2006/relationships/customXml" Target="../customXml/item3.xml"/><Relationship Id="rId21"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diagrams/_rels/data1.xml.rels><?xml version="1.0" encoding="UTF-8" standalone="yes"?>
<Relationships xmlns="http://schemas.openxmlformats.org/package/2006/relationships"><Relationship Id="rId2" Type="http://schemas.openxmlformats.org/officeDocument/2006/relationships/image" Target="../media/image7.svg"/><Relationship Id="rId1" Type="http://schemas.openxmlformats.org/officeDocument/2006/relationships/image" Target="../media/image6.png"/></Relationships>
</file>

<file path=ppt/diagrams/_rels/drawing1.xml.rels><?xml version="1.0" encoding="UTF-8" standalone="yes"?>
<Relationships xmlns="http://schemas.openxmlformats.org/package/2006/relationships"><Relationship Id="rId2" Type="http://schemas.openxmlformats.org/officeDocument/2006/relationships/image" Target="../media/image7.svg"/><Relationship Id="rId1" Type="http://schemas.openxmlformats.org/officeDocument/2006/relationships/image" Target="../media/image6.png"/></Relationships>
</file>

<file path=ppt/diagrams/colors1.xml><?xml version="1.0" encoding="utf-8"?>
<dgm:colorsDef xmlns:dgm="http://schemas.openxmlformats.org/drawingml/2006/diagram" xmlns:a="http://schemas.openxmlformats.org/drawingml/2006/main" uniqueId="urn:microsoft.com/office/officeart/2018/5/colors/Iconchunking_neutralicontext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data1.xml><?xml version="1.0" encoding="utf-8"?>
<dgm:dataModel xmlns:dgm="http://schemas.openxmlformats.org/drawingml/2006/diagram" xmlns:a="http://schemas.openxmlformats.org/drawingml/2006/main">
  <dgm:ptLst>
    <dgm:pt modelId="{D4503D04-C97E-4622-AE07-D0307CB3B4CA}" type="doc">
      <dgm:prSet loTypeId="urn:microsoft.com/office/officeart/2018/2/layout/IconVerticalSolidList" loCatId="icon" qsTypeId="urn:microsoft.com/office/officeart/2005/8/quickstyle/simple1" qsCatId="simple" csTypeId="urn:microsoft.com/office/officeart/2018/5/colors/Iconchunking_neutralicontext_colorful5" csCatId="colorful" phldr="1"/>
      <dgm:spPr/>
      <dgm:t>
        <a:bodyPr/>
        <a:lstStyle/>
        <a:p>
          <a:endParaRPr lang="en-US"/>
        </a:p>
      </dgm:t>
    </dgm:pt>
    <dgm:pt modelId="{AAC263CB-8256-4B03-92FE-1622698FB3E9}">
      <dgm:prSet phldr="0"/>
      <dgm:spPr/>
      <dgm:t>
        <a:bodyPr/>
        <a:lstStyle/>
        <a:p>
          <a:pPr>
            <a:lnSpc>
              <a:spcPct val="100000"/>
            </a:lnSpc>
          </a:pPr>
          <a:r>
            <a:rPr lang="en-US">
              <a:latin typeface="Tw Cen MT" panose="020B0602020104020603"/>
            </a:rPr>
            <a:t>Purpose</a:t>
          </a:r>
          <a:endParaRPr lang="en-US"/>
        </a:p>
      </dgm:t>
    </dgm:pt>
    <dgm:pt modelId="{0BEED663-FC38-4EAD-940F-4C475D2C87DB}" type="parTrans" cxnId="{C5E94186-9CB6-4C42-92B3-C546CC53A7B9}">
      <dgm:prSet/>
      <dgm:spPr/>
      <dgm:t>
        <a:bodyPr/>
        <a:lstStyle/>
        <a:p>
          <a:endParaRPr lang="en-US"/>
        </a:p>
      </dgm:t>
    </dgm:pt>
    <dgm:pt modelId="{808B76D0-8EC7-469A-93AC-7A6017188A9D}" type="sibTrans" cxnId="{C5E94186-9CB6-4C42-92B3-C546CC53A7B9}">
      <dgm:prSet/>
      <dgm:spPr/>
      <dgm:t>
        <a:bodyPr/>
        <a:lstStyle/>
        <a:p>
          <a:endParaRPr lang="en-US"/>
        </a:p>
      </dgm:t>
    </dgm:pt>
    <dgm:pt modelId="{512BB811-CF46-4EF8-8070-4CE8872DB3FF}">
      <dgm:prSet phldr="0"/>
      <dgm:spPr/>
      <dgm:t>
        <a:bodyPr/>
        <a:lstStyle/>
        <a:p>
          <a:pPr>
            <a:lnSpc>
              <a:spcPct val="100000"/>
            </a:lnSpc>
          </a:pPr>
          <a:r>
            <a:rPr lang="en-US">
              <a:latin typeface="Tw Cen MT" panose="020B0602020104020603"/>
            </a:rPr>
            <a:t>Objective</a:t>
          </a:r>
        </a:p>
      </dgm:t>
    </dgm:pt>
    <dgm:pt modelId="{ACBB4113-E734-45C8-856C-EFF31ADAC3C2}" type="parTrans" cxnId="{3F7EC380-5A24-4540-A27B-4CA4044E52B3}">
      <dgm:prSet/>
      <dgm:spPr/>
    </dgm:pt>
    <dgm:pt modelId="{7D921A03-3D5F-48E3-BC19-AE1FB33061CF}" type="sibTrans" cxnId="{3F7EC380-5A24-4540-A27B-4CA4044E52B3}">
      <dgm:prSet/>
      <dgm:spPr/>
    </dgm:pt>
    <dgm:pt modelId="{ABC03A1D-ACAF-447F-8574-851A5EEC5980}">
      <dgm:prSet phldr="0"/>
      <dgm:spPr/>
      <dgm:t>
        <a:bodyPr/>
        <a:lstStyle/>
        <a:p>
          <a:pPr>
            <a:lnSpc>
              <a:spcPct val="100000"/>
            </a:lnSpc>
          </a:pPr>
          <a:r>
            <a:rPr lang="en-US">
              <a:latin typeface="Calibri"/>
              <a:ea typeface="Calibri"/>
              <a:cs typeface="Calibri"/>
            </a:rPr>
            <a:t>Timeline</a:t>
          </a:r>
          <a:endParaRPr lang="en-US">
            <a:latin typeface="Tw Cen MT"/>
            <a:ea typeface="Calibri"/>
            <a:cs typeface="Calibri"/>
          </a:endParaRPr>
        </a:p>
      </dgm:t>
    </dgm:pt>
    <dgm:pt modelId="{D61E423F-7739-40CA-AB89-8173B0871DF6}" type="parTrans" cxnId="{FE8A909D-A306-4B03-9FA8-6022C7069BD3}">
      <dgm:prSet/>
      <dgm:spPr/>
    </dgm:pt>
    <dgm:pt modelId="{E43F7A7A-E0E9-4A0A-B7AD-29B31483BABA}" type="sibTrans" cxnId="{FE8A909D-A306-4B03-9FA8-6022C7069BD3}">
      <dgm:prSet/>
      <dgm:spPr/>
    </dgm:pt>
    <dgm:pt modelId="{51824883-B79B-4739-8D1B-2AAB6F7D084C}">
      <dgm:prSet phldr="0"/>
      <dgm:spPr/>
      <dgm:t>
        <a:bodyPr/>
        <a:lstStyle/>
        <a:p>
          <a:pPr>
            <a:lnSpc>
              <a:spcPct val="100000"/>
            </a:lnSpc>
          </a:pPr>
          <a:r>
            <a:rPr lang="en-US">
              <a:latin typeface="Calibri"/>
              <a:ea typeface="Calibri"/>
              <a:cs typeface="Calibri"/>
            </a:rPr>
            <a:t>Management System</a:t>
          </a:r>
        </a:p>
      </dgm:t>
    </dgm:pt>
    <dgm:pt modelId="{3FD6B464-6721-45FA-AEA3-E2D17B5992CA}" type="parTrans" cxnId="{3BDDDA6B-CFDF-4FAA-A558-150F05BDCB05}">
      <dgm:prSet/>
      <dgm:spPr/>
    </dgm:pt>
    <dgm:pt modelId="{09D5E92C-A228-4AD5-A4F9-AC07AA817A72}" type="sibTrans" cxnId="{3BDDDA6B-CFDF-4FAA-A558-150F05BDCB05}">
      <dgm:prSet/>
      <dgm:spPr/>
    </dgm:pt>
    <dgm:pt modelId="{C49C7889-9929-49DB-913A-6451AA701FC1}">
      <dgm:prSet phldr="0"/>
      <dgm:spPr/>
      <dgm:t>
        <a:bodyPr/>
        <a:lstStyle/>
        <a:p>
          <a:pPr>
            <a:lnSpc>
              <a:spcPct val="100000"/>
            </a:lnSpc>
          </a:pPr>
          <a:r>
            <a:rPr lang="en-US">
              <a:latin typeface="Tw Cen MT"/>
              <a:ea typeface="Calibri"/>
              <a:cs typeface="Calibri"/>
            </a:rPr>
            <a:t>Researched White hats</a:t>
          </a:r>
        </a:p>
      </dgm:t>
    </dgm:pt>
    <dgm:pt modelId="{CEB61AAC-A5F2-47F5-9368-AB2D14B1966E}" type="parTrans" cxnId="{E88AA859-7817-4065-A432-B60F89284D2F}">
      <dgm:prSet/>
      <dgm:spPr/>
    </dgm:pt>
    <dgm:pt modelId="{E283A64B-318F-4805-B336-A1AF0E838BB6}" type="sibTrans" cxnId="{E88AA859-7817-4065-A432-B60F89284D2F}">
      <dgm:prSet/>
      <dgm:spPr/>
    </dgm:pt>
    <dgm:pt modelId="{EBC306AB-CCC7-4EE8-8D78-19C2D49E696B}">
      <dgm:prSet phldr="0"/>
      <dgm:spPr/>
      <dgm:t>
        <a:bodyPr/>
        <a:lstStyle/>
        <a:p>
          <a:pPr rtl="0">
            <a:lnSpc>
              <a:spcPct val="100000"/>
            </a:lnSpc>
          </a:pPr>
          <a:r>
            <a:rPr lang="en-US">
              <a:latin typeface="Tw Cen MT"/>
              <a:ea typeface="Calibri"/>
              <a:cs typeface="Calibri"/>
            </a:rPr>
            <a:t>Password Cracking</a:t>
          </a:r>
        </a:p>
      </dgm:t>
    </dgm:pt>
    <dgm:pt modelId="{2A130C92-27CE-4537-B824-AE46143ACCEC}" type="parTrans" cxnId="{727D364A-9609-4FC4-99B8-E67F98B5F395}">
      <dgm:prSet/>
      <dgm:spPr/>
    </dgm:pt>
    <dgm:pt modelId="{FD629EFB-2019-4691-BD90-FD73623ED0EB}" type="sibTrans" cxnId="{727D364A-9609-4FC4-99B8-E67F98B5F395}">
      <dgm:prSet/>
      <dgm:spPr/>
    </dgm:pt>
    <dgm:pt modelId="{62F8266B-222B-4ACF-8613-2C8D6376E5BD}" type="pres">
      <dgm:prSet presAssocID="{D4503D04-C97E-4622-AE07-D0307CB3B4CA}" presName="root" presStyleCnt="0">
        <dgm:presLayoutVars>
          <dgm:dir/>
          <dgm:resizeHandles val="exact"/>
        </dgm:presLayoutVars>
      </dgm:prSet>
      <dgm:spPr/>
    </dgm:pt>
    <dgm:pt modelId="{34FD8F56-D6B7-417A-923A-010E4B5FF0CD}" type="pres">
      <dgm:prSet presAssocID="{AAC263CB-8256-4B03-92FE-1622698FB3E9}" presName="compNode" presStyleCnt="0"/>
      <dgm:spPr/>
    </dgm:pt>
    <dgm:pt modelId="{08450877-B8C0-4FE2-B6DB-B88F20C8574C}" type="pres">
      <dgm:prSet presAssocID="{AAC263CB-8256-4B03-92FE-1622698FB3E9}" presName="bgRect" presStyleLbl="bgShp" presStyleIdx="0" presStyleCnt="6"/>
      <dgm:spPr/>
    </dgm:pt>
    <dgm:pt modelId="{BB7E5F84-64F2-4718-BACC-301BBCDC9D3A}" type="pres">
      <dgm:prSet presAssocID="{AAC263CB-8256-4B03-92FE-1622698FB3E9}"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Computer"/>
        </a:ext>
      </dgm:extLst>
    </dgm:pt>
    <dgm:pt modelId="{D7E1920B-5F09-4283-BAA8-B0012E66F14A}" type="pres">
      <dgm:prSet presAssocID="{AAC263CB-8256-4B03-92FE-1622698FB3E9}" presName="spaceRect" presStyleCnt="0"/>
      <dgm:spPr/>
    </dgm:pt>
    <dgm:pt modelId="{30E9CA6C-A0F7-4BE8-9B77-EE5C9EF005B7}" type="pres">
      <dgm:prSet presAssocID="{AAC263CB-8256-4B03-92FE-1622698FB3E9}" presName="parTx" presStyleLbl="revTx" presStyleIdx="0" presStyleCnt="6">
        <dgm:presLayoutVars>
          <dgm:chMax val="0"/>
          <dgm:chPref val="0"/>
        </dgm:presLayoutVars>
      </dgm:prSet>
      <dgm:spPr/>
    </dgm:pt>
    <dgm:pt modelId="{A1BCBA88-5C84-4551-849C-6000C6890673}" type="pres">
      <dgm:prSet presAssocID="{808B76D0-8EC7-469A-93AC-7A6017188A9D}" presName="sibTrans" presStyleCnt="0"/>
      <dgm:spPr/>
    </dgm:pt>
    <dgm:pt modelId="{6FEC68DA-9451-4533-BB64-946D8C95D298}" type="pres">
      <dgm:prSet presAssocID="{512BB811-CF46-4EF8-8070-4CE8872DB3FF}" presName="compNode" presStyleCnt="0"/>
      <dgm:spPr/>
    </dgm:pt>
    <dgm:pt modelId="{4BCA3B63-A806-43A9-89CE-3AEEBC979113}" type="pres">
      <dgm:prSet presAssocID="{512BB811-CF46-4EF8-8070-4CE8872DB3FF}" presName="bgRect" presStyleLbl="bgShp" presStyleIdx="1" presStyleCnt="6"/>
      <dgm:spPr/>
    </dgm:pt>
    <dgm:pt modelId="{81543012-CAD8-454E-8802-39D9F3C2B906}" type="pres">
      <dgm:prSet presAssocID="{512BB811-CF46-4EF8-8070-4CE8872DB3FF}" presName="iconRect" presStyleLbl="node1" presStyleIdx="1" presStyleCnt="6"/>
      <dgm:spPr/>
    </dgm:pt>
    <dgm:pt modelId="{C3CA3E32-C8BD-448D-8BF9-95E3AB8E16C7}" type="pres">
      <dgm:prSet presAssocID="{512BB811-CF46-4EF8-8070-4CE8872DB3FF}" presName="spaceRect" presStyleCnt="0"/>
      <dgm:spPr/>
    </dgm:pt>
    <dgm:pt modelId="{2D6E4C69-15B8-4BDB-804E-BBD3D253B18A}" type="pres">
      <dgm:prSet presAssocID="{512BB811-CF46-4EF8-8070-4CE8872DB3FF}" presName="parTx" presStyleLbl="revTx" presStyleIdx="1" presStyleCnt="6">
        <dgm:presLayoutVars>
          <dgm:chMax val="0"/>
          <dgm:chPref val="0"/>
        </dgm:presLayoutVars>
      </dgm:prSet>
      <dgm:spPr/>
    </dgm:pt>
    <dgm:pt modelId="{4E611657-E020-456F-AE06-9368A6198CD7}" type="pres">
      <dgm:prSet presAssocID="{7D921A03-3D5F-48E3-BC19-AE1FB33061CF}" presName="sibTrans" presStyleCnt="0"/>
      <dgm:spPr/>
    </dgm:pt>
    <dgm:pt modelId="{D2624B3C-7274-4947-A7D6-F697A4B1409A}" type="pres">
      <dgm:prSet presAssocID="{ABC03A1D-ACAF-447F-8574-851A5EEC5980}" presName="compNode" presStyleCnt="0"/>
      <dgm:spPr/>
    </dgm:pt>
    <dgm:pt modelId="{7690A03A-D46E-4170-BABA-A7D979BA7AB4}" type="pres">
      <dgm:prSet presAssocID="{ABC03A1D-ACAF-447F-8574-851A5EEC5980}" presName="bgRect" presStyleLbl="bgShp" presStyleIdx="2" presStyleCnt="6"/>
      <dgm:spPr/>
    </dgm:pt>
    <dgm:pt modelId="{905AE158-698E-40FF-987E-8E5229309E4D}" type="pres">
      <dgm:prSet presAssocID="{ABC03A1D-ACAF-447F-8574-851A5EEC5980}" presName="iconRect" presStyleLbl="node1" presStyleIdx="2" presStyleCnt="6"/>
      <dgm:spPr/>
    </dgm:pt>
    <dgm:pt modelId="{F5F412E1-324A-4B55-B87A-FB9D6D667E65}" type="pres">
      <dgm:prSet presAssocID="{ABC03A1D-ACAF-447F-8574-851A5EEC5980}" presName="spaceRect" presStyleCnt="0"/>
      <dgm:spPr/>
    </dgm:pt>
    <dgm:pt modelId="{97965F64-8663-424A-BF33-B24D40150B80}" type="pres">
      <dgm:prSet presAssocID="{ABC03A1D-ACAF-447F-8574-851A5EEC5980}" presName="parTx" presStyleLbl="revTx" presStyleIdx="2" presStyleCnt="6">
        <dgm:presLayoutVars>
          <dgm:chMax val="0"/>
          <dgm:chPref val="0"/>
        </dgm:presLayoutVars>
      </dgm:prSet>
      <dgm:spPr/>
    </dgm:pt>
    <dgm:pt modelId="{1F731426-0C9A-41E5-9597-137DD9FF8C49}" type="pres">
      <dgm:prSet presAssocID="{E43F7A7A-E0E9-4A0A-B7AD-29B31483BABA}" presName="sibTrans" presStyleCnt="0"/>
      <dgm:spPr/>
    </dgm:pt>
    <dgm:pt modelId="{8C193A58-81A0-4921-9A18-4D340FDE0503}" type="pres">
      <dgm:prSet presAssocID="{51824883-B79B-4739-8D1B-2AAB6F7D084C}" presName="compNode" presStyleCnt="0"/>
      <dgm:spPr/>
    </dgm:pt>
    <dgm:pt modelId="{30102765-38C4-4393-A497-347837B0AE34}" type="pres">
      <dgm:prSet presAssocID="{51824883-B79B-4739-8D1B-2AAB6F7D084C}" presName="bgRect" presStyleLbl="bgShp" presStyleIdx="3" presStyleCnt="6"/>
      <dgm:spPr/>
    </dgm:pt>
    <dgm:pt modelId="{F806522C-66DD-4941-9835-3409B043D8DE}" type="pres">
      <dgm:prSet presAssocID="{51824883-B79B-4739-8D1B-2AAB6F7D084C}" presName="iconRect" presStyleLbl="node1" presStyleIdx="3" presStyleCnt="6"/>
      <dgm:spPr/>
    </dgm:pt>
    <dgm:pt modelId="{0674C658-C3E4-4B67-B72C-5F05492E3B96}" type="pres">
      <dgm:prSet presAssocID="{51824883-B79B-4739-8D1B-2AAB6F7D084C}" presName="spaceRect" presStyleCnt="0"/>
      <dgm:spPr/>
    </dgm:pt>
    <dgm:pt modelId="{6D87189C-C8EF-492A-BD9E-0D1AFCB343BF}" type="pres">
      <dgm:prSet presAssocID="{51824883-B79B-4739-8D1B-2AAB6F7D084C}" presName="parTx" presStyleLbl="revTx" presStyleIdx="3" presStyleCnt="6">
        <dgm:presLayoutVars>
          <dgm:chMax val="0"/>
          <dgm:chPref val="0"/>
        </dgm:presLayoutVars>
      </dgm:prSet>
      <dgm:spPr/>
    </dgm:pt>
    <dgm:pt modelId="{C87E72A2-CC91-4133-B7CE-9223520258D1}" type="pres">
      <dgm:prSet presAssocID="{09D5E92C-A228-4AD5-A4F9-AC07AA817A72}" presName="sibTrans" presStyleCnt="0"/>
      <dgm:spPr/>
    </dgm:pt>
    <dgm:pt modelId="{431BE43B-386D-42C2-9523-599485AC49C3}" type="pres">
      <dgm:prSet presAssocID="{C49C7889-9929-49DB-913A-6451AA701FC1}" presName="compNode" presStyleCnt="0"/>
      <dgm:spPr/>
    </dgm:pt>
    <dgm:pt modelId="{ACCBAF3C-60FF-4F2B-8D0F-F488CBC87EFC}" type="pres">
      <dgm:prSet presAssocID="{C49C7889-9929-49DB-913A-6451AA701FC1}" presName="bgRect" presStyleLbl="bgShp" presStyleIdx="4" presStyleCnt="6"/>
      <dgm:spPr/>
    </dgm:pt>
    <dgm:pt modelId="{BD431CBE-DAE2-4359-BBD2-B8A93BFE451E}" type="pres">
      <dgm:prSet presAssocID="{C49C7889-9929-49DB-913A-6451AA701FC1}" presName="iconRect" presStyleLbl="node1" presStyleIdx="4" presStyleCnt="6"/>
      <dgm:spPr/>
    </dgm:pt>
    <dgm:pt modelId="{06718B03-F15D-499E-8FF8-1CAEE7CD9D6D}" type="pres">
      <dgm:prSet presAssocID="{C49C7889-9929-49DB-913A-6451AA701FC1}" presName="spaceRect" presStyleCnt="0"/>
      <dgm:spPr/>
    </dgm:pt>
    <dgm:pt modelId="{F1D95F78-3552-437C-B45B-48F22093712E}" type="pres">
      <dgm:prSet presAssocID="{C49C7889-9929-49DB-913A-6451AA701FC1}" presName="parTx" presStyleLbl="revTx" presStyleIdx="4" presStyleCnt="6">
        <dgm:presLayoutVars>
          <dgm:chMax val="0"/>
          <dgm:chPref val="0"/>
        </dgm:presLayoutVars>
      </dgm:prSet>
      <dgm:spPr/>
    </dgm:pt>
    <dgm:pt modelId="{2B240893-73CB-4649-99E2-9D6443B56012}" type="pres">
      <dgm:prSet presAssocID="{E283A64B-318F-4805-B336-A1AF0E838BB6}" presName="sibTrans" presStyleCnt="0"/>
      <dgm:spPr/>
    </dgm:pt>
    <dgm:pt modelId="{83D4DD2C-A266-496E-95FD-CD3DA1CE1194}" type="pres">
      <dgm:prSet presAssocID="{EBC306AB-CCC7-4EE8-8D78-19C2D49E696B}" presName="compNode" presStyleCnt="0"/>
      <dgm:spPr/>
    </dgm:pt>
    <dgm:pt modelId="{42F509B6-B5CD-4F89-A353-F0DD22423684}" type="pres">
      <dgm:prSet presAssocID="{EBC306AB-CCC7-4EE8-8D78-19C2D49E696B}" presName="bgRect" presStyleLbl="bgShp" presStyleIdx="5" presStyleCnt="6"/>
      <dgm:spPr/>
    </dgm:pt>
    <dgm:pt modelId="{7F4B5E33-813B-45F3-9133-7DD22348EED2}" type="pres">
      <dgm:prSet presAssocID="{EBC306AB-CCC7-4EE8-8D78-19C2D49E696B}" presName="iconRect" presStyleLbl="node1" presStyleIdx="5" presStyleCnt="6"/>
      <dgm:spPr/>
    </dgm:pt>
    <dgm:pt modelId="{C491BADE-BEFC-4894-B504-71DC9EAD8A75}" type="pres">
      <dgm:prSet presAssocID="{EBC306AB-CCC7-4EE8-8D78-19C2D49E696B}" presName="spaceRect" presStyleCnt="0"/>
      <dgm:spPr/>
    </dgm:pt>
    <dgm:pt modelId="{2A1DD04D-9127-422D-AAD3-5B7B3F514FAC}" type="pres">
      <dgm:prSet presAssocID="{EBC306AB-CCC7-4EE8-8D78-19C2D49E696B}" presName="parTx" presStyleLbl="revTx" presStyleIdx="5" presStyleCnt="6">
        <dgm:presLayoutVars>
          <dgm:chMax val="0"/>
          <dgm:chPref val="0"/>
        </dgm:presLayoutVars>
      </dgm:prSet>
      <dgm:spPr/>
    </dgm:pt>
  </dgm:ptLst>
  <dgm:cxnLst>
    <dgm:cxn modelId="{66D0D100-FB07-44A7-8ACC-C79CE174D2D7}" type="presOf" srcId="{D4503D04-C97E-4622-AE07-D0307CB3B4CA}" destId="{62F8266B-222B-4ACF-8613-2C8D6376E5BD}" srcOrd="0" destOrd="0" presId="urn:microsoft.com/office/officeart/2018/2/layout/IconVerticalSolidList"/>
    <dgm:cxn modelId="{5A67E103-8475-4A3C-811D-078D9222E390}" type="presOf" srcId="{EBC306AB-CCC7-4EE8-8D78-19C2D49E696B}" destId="{2A1DD04D-9127-422D-AAD3-5B7B3F514FAC}" srcOrd="0" destOrd="0" presId="urn:microsoft.com/office/officeart/2018/2/layout/IconVerticalSolidList"/>
    <dgm:cxn modelId="{BBB48118-DBC6-4D14-8152-C14587A563D9}" type="presOf" srcId="{512BB811-CF46-4EF8-8070-4CE8872DB3FF}" destId="{2D6E4C69-15B8-4BDB-804E-BBD3D253B18A}" srcOrd="0" destOrd="0" presId="urn:microsoft.com/office/officeart/2018/2/layout/IconVerticalSolidList"/>
    <dgm:cxn modelId="{D5035D2E-C89E-423C-99FD-1B4732CB7CC1}" type="presOf" srcId="{AAC263CB-8256-4B03-92FE-1622698FB3E9}" destId="{30E9CA6C-A0F7-4BE8-9B77-EE5C9EF005B7}" srcOrd="0" destOrd="0" presId="urn:microsoft.com/office/officeart/2018/2/layout/IconVerticalSolidList"/>
    <dgm:cxn modelId="{727D364A-9609-4FC4-99B8-E67F98B5F395}" srcId="{D4503D04-C97E-4622-AE07-D0307CB3B4CA}" destId="{EBC306AB-CCC7-4EE8-8D78-19C2D49E696B}" srcOrd="5" destOrd="0" parTransId="{2A130C92-27CE-4537-B824-AE46143ACCEC}" sibTransId="{FD629EFB-2019-4691-BD90-FD73623ED0EB}"/>
    <dgm:cxn modelId="{3BDDDA6B-CFDF-4FAA-A558-150F05BDCB05}" srcId="{D4503D04-C97E-4622-AE07-D0307CB3B4CA}" destId="{51824883-B79B-4739-8D1B-2AAB6F7D084C}" srcOrd="3" destOrd="0" parTransId="{3FD6B464-6721-45FA-AEA3-E2D17B5992CA}" sibTransId="{09D5E92C-A228-4AD5-A4F9-AC07AA817A72}"/>
    <dgm:cxn modelId="{E88AA859-7817-4065-A432-B60F89284D2F}" srcId="{D4503D04-C97E-4622-AE07-D0307CB3B4CA}" destId="{C49C7889-9929-49DB-913A-6451AA701FC1}" srcOrd="4" destOrd="0" parTransId="{CEB61AAC-A5F2-47F5-9368-AB2D14B1966E}" sibTransId="{E283A64B-318F-4805-B336-A1AF0E838BB6}"/>
    <dgm:cxn modelId="{3F7EC380-5A24-4540-A27B-4CA4044E52B3}" srcId="{D4503D04-C97E-4622-AE07-D0307CB3B4CA}" destId="{512BB811-CF46-4EF8-8070-4CE8872DB3FF}" srcOrd="1" destOrd="0" parTransId="{ACBB4113-E734-45C8-856C-EFF31ADAC3C2}" sibTransId="{7D921A03-3D5F-48E3-BC19-AE1FB33061CF}"/>
    <dgm:cxn modelId="{C5E94186-9CB6-4C42-92B3-C546CC53A7B9}" srcId="{D4503D04-C97E-4622-AE07-D0307CB3B4CA}" destId="{AAC263CB-8256-4B03-92FE-1622698FB3E9}" srcOrd="0" destOrd="0" parTransId="{0BEED663-FC38-4EAD-940F-4C475D2C87DB}" sibTransId="{808B76D0-8EC7-469A-93AC-7A6017188A9D}"/>
    <dgm:cxn modelId="{FE8A909D-A306-4B03-9FA8-6022C7069BD3}" srcId="{D4503D04-C97E-4622-AE07-D0307CB3B4CA}" destId="{ABC03A1D-ACAF-447F-8574-851A5EEC5980}" srcOrd="2" destOrd="0" parTransId="{D61E423F-7739-40CA-AB89-8173B0871DF6}" sibTransId="{E43F7A7A-E0E9-4A0A-B7AD-29B31483BABA}"/>
    <dgm:cxn modelId="{247B96A1-A55F-4151-B7A5-C1D5C4EA1AB2}" type="presOf" srcId="{ABC03A1D-ACAF-447F-8574-851A5EEC5980}" destId="{97965F64-8663-424A-BF33-B24D40150B80}" srcOrd="0" destOrd="0" presId="urn:microsoft.com/office/officeart/2018/2/layout/IconVerticalSolidList"/>
    <dgm:cxn modelId="{E436D0AB-193F-44AD-A207-4856404F1DA7}" type="presOf" srcId="{51824883-B79B-4739-8D1B-2AAB6F7D084C}" destId="{6D87189C-C8EF-492A-BD9E-0D1AFCB343BF}" srcOrd="0" destOrd="0" presId="urn:microsoft.com/office/officeart/2018/2/layout/IconVerticalSolidList"/>
    <dgm:cxn modelId="{5D586BF2-8C7C-4B3E-90CC-CF4EB63C2698}" type="presOf" srcId="{C49C7889-9929-49DB-913A-6451AA701FC1}" destId="{F1D95F78-3552-437C-B45B-48F22093712E}" srcOrd="0" destOrd="0" presId="urn:microsoft.com/office/officeart/2018/2/layout/IconVerticalSolidList"/>
    <dgm:cxn modelId="{F47067A9-DD55-4C6D-9FA3-40F78164432C}" type="presParOf" srcId="{62F8266B-222B-4ACF-8613-2C8D6376E5BD}" destId="{34FD8F56-D6B7-417A-923A-010E4B5FF0CD}" srcOrd="0" destOrd="0" presId="urn:microsoft.com/office/officeart/2018/2/layout/IconVerticalSolidList"/>
    <dgm:cxn modelId="{261141D0-8C49-4625-9709-FCFA8D36B9C2}" type="presParOf" srcId="{34FD8F56-D6B7-417A-923A-010E4B5FF0CD}" destId="{08450877-B8C0-4FE2-B6DB-B88F20C8574C}" srcOrd="0" destOrd="0" presId="urn:microsoft.com/office/officeart/2018/2/layout/IconVerticalSolidList"/>
    <dgm:cxn modelId="{6FF5AB32-F2C1-41DB-982C-4EFC67553E2A}" type="presParOf" srcId="{34FD8F56-D6B7-417A-923A-010E4B5FF0CD}" destId="{BB7E5F84-64F2-4718-BACC-301BBCDC9D3A}" srcOrd="1" destOrd="0" presId="urn:microsoft.com/office/officeart/2018/2/layout/IconVerticalSolidList"/>
    <dgm:cxn modelId="{D8060C21-9D8B-4159-8DBE-0A22E9AED142}" type="presParOf" srcId="{34FD8F56-D6B7-417A-923A-010E4B5FF0CD}" destId="{D7E1920B-5F09-4283-BAA8-B0012E66F14A}" srcOrd="2" destOrd="0" presId="urn:microsoft.com/office/officeart/2018/2/layout/IconVerticalSolidList"/>
    <dgm:cxn modelId="{4471D758-0F0F-4148-8755-F104156559FE}" type="presParOf" srcId="{34FD8F56-D6B7-417A-923A-010E4B5FF0CD}" destId="{30E9CA6C-A0F7-4BE8-9B77-EE5C9EF005B7}" srcOrd="3" destOrd="0" presId="urn:microsoft.com/office/officeart/2018/2/layout/IconVerticalSolidList"/>
    <dgm:cxn modelId="{FD95BA32-0630-4F77-9D04-024ED73D5C51}" type="presParOf" srcId="{62F8266B-222B-4ACF-8613-2C8D6376E5BD}" destId="{A1BCBA88-5C84-4551-849C-6000C6890673}" srcOrd="1" destOrd="0" presId="urn:microsoft.com/office/officeart/2018/2/layout/IconVerticalSolidList"/>
    <dgm:cxn modelId="{0D916D0D-608C-4D77-9E72-43A01D14DD2B}" type="presParOf" srcId="{62F8266B-222B-4ACF-8613-2C8D6376E5BD}" destId="{6FEC68DA-9451-4533-BB64-946D8C95D298}" srcOrd="2" destOrd="0" presId="urn:microsoft.com/office/officeart/2018/2/layout/IconVerticalSolidList"/>
    <dgm:cxn modelId="{EBBCC2AA-0546-4096-821E-55D81ED97F3E}" type="presParOf" srcId="{6FEC68DA-9451-4533-BB64-946D8C95D298}" destId="{4BCA3B63-A806-43A9-89CE-3AEEBC979113}" srcOrd="0" destOrd="0" presId="urn:microsoft.com/office/officeart/2018/2/layout/IconVerticalSolidList"/>
    <dgm:cxn modelId="{28BC5E3B-4886-4C32-AFA9-6A13DA2216FC}" type="presParOf" srcId="{6FEC68DA-9451-4533-BB64-946D8C95D298}" destId="{81543012-CAD8-454E-8802-39D9F3C2B906}" srcOrd="1" destOrd="0" presId="urn:microsoft.com/office/officeart/2018/2/layout/IconVerticalSolidList"/>
    <dgm:cxn modelId="{61366E00-6698-4EA2-ACB7-527056CD4C84}" type="presParOf" srcId="{6FEC68DA-9451-4533-BB64-946D8C95D298}" destId="{C3CA3E32-C8BD-448D-8BF9-95E3AB8E16C7}" srcOrd="2" destOrd="0" presId="urn:microsoft.com/office/officeart/2018/2/layout/IconVerticalSolidList"/>
    <dgm:cxn modelId="{EB1DC2A2-FE19-4E88-B154-EAAEF92E214F}" type="presParOf" srcId="{6FEC68DA-9451-4533-BB64-946D8C95D298}" destId="{2D6E4C69-15B8-4BDB-804E-BBD3D253B18A}" srcOrd="3" destOrd="0" presId="urn:microsoft.com/office/officeart/2018/2/layout/IconVerticalSolidList"/>
    <dgm:cxn modelId="{4937FAD7-CD8E-420B-8CD8-1FF3992A9A21}" type="presParOf" srcId="{62F8266B-222B-4ACF-8613-2C8D6376E5BD}" destId="{4E611657-E020-456F-AE06-9368A6198CD7}" srcOrd="3" destOrd="0" presId="urn:microsoft.com/office/officeart/2018/2/layout/IconVerticalSolidList"/>
    <dgm:cxn modelId="{C31010A5-50DC-40C6-A101-234CF990F12E}" type="presParOf" srcId="{62F8266B-222B-4ACF-8613-2C8D6376E5BD}" destId="{D2624B3C-7274-4947-A7D6-F697A4B1409A}" srcOrd="4" destOrd="0" presId="urn:microsoft.com/office/officeart/2018/2/layout/IconVerticalSolidList"/>
    <dgm:cxn modelId="{690B96A1-C22D-4513-9651-46B0E9F3FA9C}" type="presParOf" srcId="{D2624B3C-7274-4947-A7D6-F697A4B1409A}" destId="{7690A03A-D46E-4170-BABA-A7D979BA7AB4}" srcOrd="0" destOrd="0" presId="urn:microsoft.com/office/officeart/2018/2/layout/IconVerticalSolidList"/>
    <dgm:cxn modelId="{0C535CC8-8B8E-4581-B735-4C4EC4CF1F5E}" type="presParOf" srcId="{D2624B3C-7274-4947-A7D6-F697A4B1409A}" destId="{905AE158-698E-40FF-987E-8E5229309E4D}" srcOrd="1" destOrd="0" presId="urn:microsoft.com/office/officeart/2018/2/layout/IconVerticalSolidList"/>
    <dgm:cxn modelId="{691A8276-96AB-42B7-8D23-AC7404AB1E1B}" type="presParOf" srcId="{D2624B3C-7274-4947-A7D6-F697A4B1409A}" destId="{F5F412E1-324A-4B55-B87A-FB9D6D667E65}" srcOrd="2" destOrd="0" presId="urn:microsoft.com/office/officeart/2018/2/layout/IconVerticalSolidList"/>
    <dgm:cxn modelId="{0D1D1A82-BF56-43D8-82D1-8A0461D80012}" type="presParOf" srcId="{D2624B3C-7274-4947-A7D6-F697A4B1409A}" destId="{97965F64-8663-424A-BF33-B24D40150B80}" srcOrd="3" destOrd="0" presId="urn:microsoft.com/office/officeart/2018/2/layout/IconVerticalSolidList"/>
    <dgm:cxn modelId="{22CA5C79-9A71-4783-A1A8-C6EE5306F347}" type="presParOf" srcId="{62F8266B-222B-4ACF-8613-2C8D6376E5BD}" destId="{1F731426-0C9A-41E5-9597-137DD9FF8C49}" srcOrd="5" destOrd="0" presId="urn:microsoft.com/office/officeart/2018/2/layout/IconVerticalSolidList"/>
    <dgm:cxn modelId="{B3688BA7-2055-4BFF-980A-3833D31B354D}" type="presParOf" srcId="{62F8266B-222B-4ACF-8613-2C8D6376E5BD}" destId="{8C193A58-81A0-4921-9A18-4D340FDE0503}" srcOrd="6" destOrd="0" presId="urn:microsoft.com/office/officeart/2018/2/layout/IconVerticalSolidList"/>
    <dgm:cxn modelId="{6ED783BE-8F36-4634-B284-7F935B9F0261}" type="presParOf" srcId="{8C193A58-81A0-4921-9A18-4D340FDE0503}" destId="{30102765-38C4-4393-A497-347837B0AE34}" srcOrd="0" destOrd="0" presId="urn:microsoft.com/office/officeart/2018/2/layout/IconVerticalSolidList"/>
    <dgm:cxn modelId="{4B3145A6-3903-449E-BA0D-2F3400480AB0}" type="presParOf" srcId="{8C193A58-81A0-4921-9A18-4D340FDE0503}" destId="{F806522C-66DD-4941-9835-3409B043D8DE}" srcOrd="1" destOrd="0" presId="urn:microsoft.com/office/officeart/2018/2/layout/IconVerticalSolidList"/>
    <dgm:cxn modelId="{22AAC354-000C-40D5-A431-8F67A2AAB5C9}" type="presParOf" srcId="{8C193A58-81A0-4921-9A18-4D340FDE0503}" destId="{0674C658-C3E4-4B67-B72C-5F05492E3B96}" srcOrd="2" destOrd="0" presId="urn:microsoft.com/office/officeart/2018/2/layout/IconVerticalSolidList"/>
    <dgm:cxn modelId="{D72D4D34-2EA3-4B79-BED0-00FD926768D0}" type="presParOf" srcId="{8C193A58-81A0-4921-9A18-4D340FDE0503}" destId="{6D87189C-C8EF-492A-BD9E-0D1AFCB343BF}" srcOrd="3" destOrd="0" presId="urn:microsoft.com/office/officeart/2018/2/layout/IconVerticalSolidList"/>
    <dgm:cxn modelId="{CD26ABC7-970F-4585-A650-6754312DB91B}" type="presParOf" srcId="{62F8266B-222B-4ACF-8613-2C8D6376E5BD}" destId="{C87E72A2-CC91-4133-B7CE-9223520258D1}" srcOrd="7" destOrd="0" presId="urn:microsoft.com/office/officeart/2018/2/layout/IconVerticalSolidList"/>
    <dgm:cxn modelId="{4D331C4B-FEED-4959-81BD-6BB2A9318317}" type="presParOf" srcId="{62F8266B-222B-4ACF-8613-2C8D6376E5BD}" destId="{431BE43B-386D-42C2-9523-599485AC49C3}" srcOrd="8" destOrd="0" presId="urn:microsoft.com/office/officeart/2018/2/layout/IconVerticalSolidList"/>
    <dgm:cxn modelId="{EDA05083-71A7-4450-9B84-FD402660872D}" type="presParOf" srcId="{431BE43B-386D-42C2-9523-599485AC49C3}" destId="{ACCBAF3C-60FF-4F2B-8D0F-F488CBC87EFC}" srcOrd="0" destOrd="0" presId="urn:microsoft.com/office/officeart/2018/2/layout/IconVerticalSolidList"/>
    <dgm:cxn modelId="{CC85820B-67C5-4874-A95E-5288ECFD0C64}" type="presParOf" srcId="{431BE43B-386D-42C2-9523-599485AC49C3}" destId="{BD431CBE-DAE2-4359-BBD2-B8A93BFE451E}" srcOrd="1" destOrd="0" presId="urn:microsoft.com/office/officeart/2018/2/layout/IconVerticalSolidList"/>
    <dgm:cxn modelId="{8F2A4621-03F2-42F4-A658-59521B4BCD67}" type="presParOf" srcId="{431BE43B-386D-42C2-9523-599485AC49C3}" destId="{06718B03-F15D-499E-8FF8-1CAEE7CD9D6D}" srcOrd="2" destOrd="0" presId="urn:microsoft.com/office/officeart/2018/2/layout/IconVerticalSolidList"/>
    <dgm:cxn modelId="{27183CEF-50F7-44E1-AAAC-FB5CF2A5E4E6}" type="presParOf" srcId="{431BE43B-386D-42C2-9523-599485AC49C3}" destId="{F1D95F78-3552-437C-B45B-48F22093712E}" srcOrd="3" destOrd="0" presId="urn:microsoft.com/office/officeart/2018/2/layout/IconVerticalSolidList"/>
    <dgm:cxn modelId="{91406D4D-BF6F-4AD2-9160-7306FA685991}" type="presParOf" srcId="{62F8266B-222B-4ACF-8613-2C8D6376E5BD}" destId="{2B240893-73CB-4649-99E2-9D6443B56012}" srcOrd="9" destOrd="0" presId="urn:microsoft.com/office/officeart/2018/2/layout/IconVerticalSolidList"/>
    <dgm:cxn modelId="{B6F79F1E-3496-4FAB-8A97-7F9527A4EA7A}" type="presParOf" srcId="{62F8266B-222B-4ACF-8613-2C8D6376E5BD}" destId="{83D4DD2C-A266-496E-95FD-CD3DA1CE1194}" srcOrd="10" destOrd="0" presId="urn:microsoft.com/office/officeart/2018/2/layout/IconVerticalSolidList"/>
    <dgm:cxn modelId="{7B9B2A81-F2B2-4696-99A8-135B662DC133}" type="presParOf" srcId="{83D4DD2C-A266-496E-95FD-CD3DA1CE1194}" destId="{42F509B6-B5CD-4F89-A353-F0DD22423684}" srcOrd="0" destOrd="0" presId="urn:microsoft.com/office/officeart/2018/2/layout/IconVerticalSolidList"/>
    <dgm:cxn modelId="{13F3FD82-E6D5-47C3-B65E-4090A7A277CF}" type="presParOf" srcId="{83D4DD2C-A266-496E-95FD-CD3DA1CE1194}" destId="{7F4B5E33-813B-45F3-9133-7DD22348EED2}" srcOrd="1" destOrd="0" presId="urn:microsoft.com/office/officeart/2018/2/layout/IconVerticalSolidList"/>
    <dgm:cxn modelId="{22ACE70E-09A0-4066-8D6C-5BD84D9DE5FE}" type="presParOf" srcId="{83D4DD2C-A266-496E-95FD-CD3DA1CE1194}" destId="{C491BADE-BEFC-4894-B504-71DC9EAD8A75}" srcOrd="2" destOrd="0" presId="urn:microsoft.com/office/officeart/2018/2/layout/IconVerticalSolidList"/>
    <dgm:cxn modelId="{4074113A-CC87-4AAA-A522-EF5F1103D0EE}" type="presParOf" srcId="{83D4DD2C-A266-496E-95FD-CD3DA1CE1194}" destId="{2A1DD04D-9127-422D-AAD3-5B7B3F514FAC}" srcOrd="3" destOrd="0" presId="urn:microsoft.com/office/officeart/2018/2/layout/IconVerticalSolidList"/>
  </dgm:cxnLst>
  <dgm:bg/>
  <dgm:whole>
    <a:ln>
      <a:noFill/>
    </a:ln>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8450877-B8C0-4FE2-B6DB-B88F20C8574C}">
      <dsp:nvSpPr>
        <dsp:cNvPr id="0" name=""/>
        <dsp:cNvSpPr/>
      </dsp:nvSpPr>
      <dsp:spPr>
        <a:xfrm>
          <a:off x="0" y="2844"/>
          <a:ext cx="3084892" cy="780804"/>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B7E5F84-64F2-4718-BACC-301BBCDC9D3A}">
      <dsp:nvSpPr>
        <dsp:cNvPr id="0" name=""/>
        <dsp:cNvSpPr/>
      </dsp:nvSpPr>
      <dsp:spPr>
        <a:xfrm>
          <a:off x="236193" y="178525"/>
          <a:ext cx="429442" cy="42944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0E9CA6C-A0F7-4BE8-9B77-EE5C9EF005B7}">
      <dsp:nvSpPr>
        <dsp:cNvPr id="0" name=""/>
        <dsp:cNvSpPr/>
      </dsp:nvSpPr>
      <dsp:spPr>
        <a:xfrm>
          <a:off x="901829" y="2844"/>
          <a:ext cx="1592521" cy="8303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881" tIns="87881" rIns="87881" bIns="87881" numCol="1" spcCol="1270" anchor="ctr" anchorCtr="0">
          <a:noAutofit/>
        </a:bodyPr>
        <a:lstStyle/>
        <a:p>
          <a:pPr marL="0" lvl="0" indent="0" algn="l" defTabSz="622300">
            <a:lnSpc>
              <a:spcPct val="100000"/>
            </a:lnSpc>
            <a:spcBef>
              <a:spcPct val="0"/>
            </a:spcBef>
            <a:spcAft>
              <a:spcPct val="35000"/>
            </a:spcAft>
            <a:buNone/>
          </a:pPr>
          <a:r>
            <a:rPr lang="en-US" sz="1400" kern="1200">
              <a:latin typeface="Tw Cen MT" panose="020B0602020104020603"/>
            </a:rPr>
            <a:t>Purpose</a:t>
          </a:r>
          <a:endParaRPr lang="en-US" sz="1400" kern="1200"/>
        </a:p>
      </dsp:txBody>
      <dsp:txXfrm>
        <a:off x="901829" y="2844"/>
        <a:ext cx="1592521" cy="830367"/>
      </dsp:txXfrm>
    </dsp:sp>
    <dsp:sp modelId="{4BCA3B63-A806-43A9-89CE-3AEEBC979113}">
      <dsp:nvSpPr>
        <dsp:cNvPr id="0" name=""/>
        <dsp:cNvSpPr/>
      </dsp:nvSpPr>
      <dsp:spPr>
        <a:xfrm>
          <a:off x="0" y="1034512"/>
          <a:ext cx="3084892" cy="780804"/>
        </a:xfrm>
        <a:prstGeom prst="roundRect">
          <a:avLst>
            <a:gd name="adj" fmla="val 10000"/>
          </a:avLst>
        </a:prstGeom>
        <a:solidFill>
          <a:schemeClr val="accent5">
            <a:hueOff val="852209"/>
            <a:satOff val="-5641"/>
            <a:lumOff val="-980"/>
            <a:alphaOff val="0"/>
          </a:schemeClr>
        </a:solidFill>
        <a:ln>
          <a:noFill/>
        </a:ln>
        <a:effectLst/>
      </dsp:spPr>
      <dsp:style>
        <a:lnRef idx="0">
          <a:scrgbClr r="0" g="0" b="0"/>
        </a:lnRef>
        <a:fillRef idx="1">
          <a:scrgbClr r="0" g="0" b="0"/>
        </a:fillRef>
        <a:effectRef idx="0">
          <a:scrgbClr r="0" g="0" b="0"/>
        </a:effectRef>
        <a:fontRef idx="minor"/>
      </dsp:style>
    </dsp:sp>
    <dsp:sp modelId="{81543012-CAD8-454E-8802-39D9F3C2B906}">
      <dsp:nvSpPr>
        <dsp:cNvPr id="0" name=""/>
        <dsp:cNvSpPr/>
      </dsp:nvSpPr>
      <dsp:spPr>
        <a:xfrm>
          <a:off x="236193" y="1210193"/>
          <a:ext cx="429442" cy="429442"/>
        </a:xfrm>
        <a:prstGeom prst="rect">
          <a:avLst/>
        </a:prstGeom>
        <a:solidFill>
          <a:schemeClr val="bg1">
            <a:hueOff val="0"/>
            <a:satOff val="0"/>
            <a:lumOff val="0"/>
            <a:alphaOff val="0"/>
          </a:schemeClr>
        </a:solidFill>
        <a:ln w="15875"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D6E4C69-15B8-4BDB-804E-BBD3D253B18A}">
      <dsp:nvSpPr>
        <dsp:cNvPr id="0" name=""/>
        <dsp:cNvSpPr/>
      </dsp:nvSpPr>
      <dsp:spPr>
        <a:xfrm>
          <a:off x="901829" y="1034512"/>
          <a:ext cx="1592521" cy="8303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881" tIns="87881" rIns="87881" bIns="87881" numCol="1" spcCol="1270" anchor="ctr" anchorCtr="0">
          <a:noAutofit/>
        </a:bodyPr>
        <a:lstStyle/>
        <a:p>
          <a:pPr marL="0" lvl="0" indent="0" algn="l" defTabSz="622300">
            <a:lnSpc>
              <a:spcPct val="100000"/>
            </a:lnSpc>
            <a:spcBef>
              <a:spcPct val="0"/>
            </a:spcBef>
            <a:spcAft>
              <a:spcPct val="35000"/>
            </a:spcAft>
            <a:buNone/>
          </a:pPr>
          <a:r>
            <a:rPr lang="en-US" sz="1400" kern="1200">
              <a:latin typeface="Tw Cen MT" panose="020B0602020104020603"/>
            </a:rPr>
            <a:t>Objective</a:t>
          </a:r>
        </a:p>
      </dsp:txBody>
      <dsp:txXfrm>
        <a:off x="901829" y="1034512"/>
        <a:ext cx="1592521" cy="830367"/>
      </dsp:txXfrm>
    </dsp:sp>
    <dsp:sp modelId="{7690A03A-D46E-4170-BABA-A7D979BA7AB4}">
      <dsp:nvSpPr>
        <dsp:cNvPr id="0" name=""/>
        <dsp:cNvSpPr/>
      </dsp:nvSpPr>
      <dsp:spPr>
        <a:xfrm>
          <a:off x="0" y="2066181"/>
          <a:ext cx="3084892" cy="780804"/>
        </a:xfrm>
        <a:prstGeom prst="roundRect">
          <a:avLst>
            <a:gd name="adj" fmla="val 10000"/>
          </a:avLst>
        </a:prstGeom>
        <a:solidFill>
          <a:schemeClr val="accent5">
            <a:hueOff val="1704418"/>
            <a:satOff val="-11283"/>
            <a:lumOff val="-1961"/>
            <a:alphaOff val="0"/>
          </a:schemeClr>
        </a:solidFill>
        <a:ln>
          <a:noFill/>
        </a:ln>
        <a:effectLst/>
      </dsp:spPr>
      <dsp:style>
        <a:lnRef idx="0">
          <a:scrgbClr r="0" g="0" b="0"/>
        </a:lnRef>
        <a:fillRef idx="1">
          <a:scrgbClr r="0" g="0" b="0"/>
        </a:fillRef>
        <a:effectRef idx="0">
          <a:scrgbClr r="0" g="0" b="0"/>
        </a:effectRef>
        <a:fontRef idx="minor"/>
      </dsp:style>
    </dsp:sp>
    <dsp:sp modelId="{905AE158-698E-40FF-987E-8E5229309E4D}">
      <dsp:nvSpPr>
        <dsp:cNvPr id="0" name=""/>
        <dsp:cNvSpPr/>
      </dsp:nvSpPr>
      <dsp:spPr>
        <a:xfrm>
          <a:off x="236193" y="2241862"/>
          <a:ext cx="429442" cy="429442"/>
        </a:xfrm>
        <a:prstGeom prst="rect">
          <a:avLst/>
        </a:prstGeom>
        <a:solidFill>
          <a:schemeClr val="bg1">
            <a:hueOff val="0"/>
            <a:satOff val="0"/>
            <a:lumOff val="0"/>
            <a:alphaOff val="0"/>
          </a:schemeClr>
        </a:solidFill>
        <a:ln w="15875"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7965F64-8663-424A-BF33-B24D40150B80}">
      <dsp:nvSpPr>
        <dsp:cNvPr id="0" name=""/>
        <dsp:cNvSpPr/>
      </dsp:nvSpPr>
      <dsp:spPr>
        <a:xfrm>
          <a:off x="901829" y="2066181"/>
          <a:ext cx="1592521" cy="8303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881" tIns="87881" rIns="87881" bIns="87881" numCol="1" spcCol="1270" anchor="ctr" anchorCtr="0">
          <a:noAutofit/>
        </a:bodyPr>
        <a:lstStyle/>
        <a:p>
          <a:pPr marL="0" lvl="0" indent="0" algn="l" defTabSz="622300">
            <a:lnSpc>
              <a:spcPct val="100000"/>
            </a:lnSpc>
            <a:spcBef>
              <a:spcPct val="0"/>
            </a:spcBef>
            <a:spcAft>
              <a:spcPct val="35000"/>
            </a:spcAft>
            <a:buNone/>
          </a:pPr>
          <a:r>
            <a:rPr lang="en-US" sz="1400" kern="1200">
              <a:latin typeface="Calibri"/>
              <a:ea typeface="Calibri"/>
              <a:cs typeface="Calibri"/>
            </a:rPr>
            <a:t>Timeline</a:t>
          </a:r>
          <a:endParaRPr lang="en-US" sz="1400" kern="1200">
            <a:latin typeface="Tw Cen MT"/>
            <a:ea typeface="Calibri"/>
            <a:cs typeface="Calibri"/>
          </a:endParaRPr>
        </a:p>
      </dsp:txBody>
      <dsp:txXfrm>
        <a:off x="901829" y="2066181"/>
        <a:ext cx="1592521" cy="830367"/>
      </dsp:txXfrm>
    </dsp:sp>
    <dsp:sp modelId="{30102765-38C4-4393-A497-347837B0AE34}">
      <dsp:nvSpPr>
        <dsp:cNvPr id="0" name=""/>
        <dsp:cNvSpPr/>
      </dsp:nvSpPr>
      <dsp:spPr>
        <a:xfrm>
          <a:off x="0" y="3097849"/>
          <a:ext cx="3084892" cy="780804"/>
        </a:xfrm>
        <a:prstGeom prst="roundRect">
          <a:avLst>
            <a:gd name="adj" fmla="val 10000"/>
          </a:avLst>
        </a:prstGeom>
        <a:solidFill>
          <a:schemeClr val="accent5">
            <a:hueOff val="2556627"/>
            <a:satOff val="-16924"/>
            <a:lumOff val="-2941"/>
            <a:alphaOff val="0"/>
          </a:schemeClr>
        </a:solidFill>
        <a:ln>
          <a:noFill/>
        </a:ln>
        <a:effectLst/>
      </dsp:spPr>
      <dsp:style>
        <a:lnRef idx="0">
          <a:scrgbClr r="0" g="0" b="0"/>
        </a:lnRef>
        <a:fillRef idx="1">
          <a:scrgbClr r="0" g="0" b="0"/>
        </a:fillRef>
        <a:effectRef idx="0">
          <a:scrgbClr r="0" g="0" b="0"/>
        </a:effectRef>
        <a:fontRef idx="minor"/>
      </dsp:style>
    </dsp:sp>
    <dsp:sp modelId="{F806522C-66DD-4941-9835-3409B043D8DE}">
      <dsp:nvSpPr>
        <dsp:cNvPr id="0" name=""/>
        <dsp:cNvSpPr/>
      </dsp:nvSpPr>
      <dsp:spPr>
        <a:xfrm>
          <a:off x="236193" y="3273530"/>
          <a:ext cx="429442" cy="429442"/>
        </a:xfrm>
        <a:prstGeom prst="rect">
          <a:avLst/>
        </a:prstGeom>
        <a:solidFill>
          <a:schemeClr val="bg1">
            <a:hueOff val="0"/>
            <a:satOff val="0"/>
            <a:lumOff val="0"/>
            <a:alphaOff val="0"/>
          </a:schemeClr>
        </a:solidFill>
        <a:ln w="15875"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D87189C-C8EF-492A-BD9E-0D1AFCB343BF}">
      <dsp:nvSpPr>
        <dsp:cNvPr id="0" name=""/>
        <dsp:cNvSpPr/>
      </dsp:nvSpPr>
      <dsp:spPr>
        <a:xfrm>
          <a:off x="901829" y="3097849"/>
          <a:ext cx="1592521" cy="8303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881" tIns="87881" rIns="87881" bIns="87881" numCol="1" spcCol="1270" anchor="ctr" anchorCtr="0">
          <a:noAutofit/>
        </a:bodyPr>
        <a:lstStyle/>
        <a:p>
          <a:pPr marL="0" lvl="0" indent="0" algn="l" defTabSz="622300">
            <a:lnSpc>
              <a:spcPct val="100000"/>
            </a:lnSpc>
            <a:spcBef>
              <a:spcPct val="0"/>
            </a:spcBef>
            <a:spcAft>
              <a:spcPct val="35000"/>
            </a:spcAft>
            <a:buNone/>
          </a:pPr>
          <a:r>
            <a:rPr lang="en-US" sz="1400" kern="1200">
              <a:latin typeface="Calibri"/>
              <a:ea typeface="Calibri"/>
              <a:cs typeface="Calibri"/>
            </a:rPr>
            <a:t>Management System</a:t>
          </a:r>
        </a:p>
      </dsp:txBody>
      <dsp:txXfrm>
        <a:off x="901829" y="3097849"/>
        <a:ext cx="1592521" cy="830367"/>
      </dsp:txXfrm>
    </dsp:sp>
    <dsp:sp modelId="{ACCBAF3C-60FF-4F2B-8D0F-F488CBC87EFC}">
      <dsp:nvSpPr>
        <dsp:cNvPr id="0" name=""/>
        <dsp:cNvSpPr/>
      </dsp:nvSpPr>
      <dsp:spPr>
        <a:xfrm>
          <a:off x="0" y="4129517"/>
          <a:ext cx="3084892" cy="780804"/>
        </a:xfrm>
        <a:prstGeom prst="roundRect">
          <a:avLst>
            <a:gd name="adj" fmla="val 10000"/>
          </a:avLst>
        </a:prstGeom>
        <a:solidFill>
          <a:schemeClr val="accent5">
            <a:hueOff val="3408836"/>
            <a:satOff val="-22566"/>
            <a:lumOff val="-3922"/>
            <a:alphaOff val="0"/>
          </a:schemeClr>
        </a:solidFill>
        <a:ln>
          <a:noFill/>
        </a:ln>
        <a:effectLst/>
      </dsp:spPr>
      <dsp:style>
        <a:lnRef idx="0">
          <a:scrgbClr r="0" g="0" b="0"/>
        </a:lnRef>
        <a:fillRef idx="1">
          <a:scrgbClr r="0" g="0" b="0"/>
        </a:fillRef>
        <a:effectRef idx="0">
          <a:scrgbClr r="0" g="0" b="0"/>
        </a:effectRef>
        <a:fontRef idx="minor"/>
      </dsp:style>
    </dsp:sp>
    <dsp:sp modelId="{BD431CBE-DAE2-4359-BBD2-B8A93BFE451E}">
      <dsp:nvSpPr>
        <dsp:cNvPr id="0" name=""/>
        <dsp:cNvSpPr/>
      </dsp:nvSpPr>
      <dsp:spPr>
        <a:xfrm>
          <a:off x="236193" y="4305198"/>
          <a:ext cx="429442" cy="429442"/>
        </a:xfrm>
        <a:prstGeom prst="rect">
          <a:avLst/>
        </a:prstGeom>
        <a:solidFill>
          <a:schemeClr val="bg1">
            <a:hueOff val="0"/>
            <a:satOff val="0"/>
            <a:lumOff val="0"/>
            <a:alphaOff val="0"/>
          </a:schemeClr>
        </a:solidFill>
        <a:ln w="15875"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1D95F78-3552-437C-B45B-48F22093712E}">
      <dsp:nvSpPr>
        <dsp:cNvPr id="0" name=""/>
        <dsp:cNvSpPr/>
      </dsp:nvSpPr>
      <dsp:spPr>
        <a:xfrm>
          <a:off x="901829" y="4129517"/>
          <a:ext cx="1592521" cy="8303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881" tIns="87881" rIns="87881" bIns="87881" numCol="1" spcCol="1270" anchor="ctr" anchorCtr="0">
          <a:noAutofit/>
        </a:bodyPr>
        <a:lstStyle/>
        <a:p>
          <a:pPr marL="0" lvl="0" indent="0" algn="l" defTabSz="622300">
            <a:lnSpc>
              <a:spcPct val="100000"/>
            </a:lnSpc>
            <a:spcBef>
              <a:spcPct val="0"/>
            </a:spcBef>
            <a:spcAft>
              <a:spcPct val="35000"/>
            </a:spcAft>
            <a:buNone/>
          </a:pPr>
          <a:r>
            <a:rPr lang="en-US" sz="1400" kern="1200">
              <a:latin typeface="Tw Cen MT"/>
              <a:ea typeface="Calibri"/>
              <a:cs typeface="Calibri"/>
            </a:rPr>
            <a:t>Researched White hats</a:t>
          </a:r>
        </a:p>
      </dsp:txBody>
      <dsp:txXfrm>
        <a:off x="901829" y="4129517"/>
        <a:ext cx="1592521" cy="830367"/>
      </dsp:txXfrm>
    </dsp:sp>
    <dsp:sp modelId="{42F509B6-B5CD-4F89-A353-F0DD22423684}">
      <dsp:nvSpPr>
        <dsp:cNvPr id="0" name=""/>
        <dsp:cNvSpPr/>
      </dsp:nvSpPr>
      <dsp:spPr>
        <a:xfrm>
          <a:off x="0" y="5161186"/>
          <a:ext cx="3084892" cy="780804"/>
        </a:xfrm>
        <a:prstGeom prst="roundRect">
          <a:avLst>
            <a:gd name="adj" fmla="val 10000"/>
          </a:avLst>
        </a:prstGeom>
        <a:solidFill>
          <a:schemeClr val="accent5">
            <a:hueOff val="4261045"/>
            <a:satOff val="-28207"/>
            <a:lumOff val="-4902"/>
            <a:alphaOff val="0"/>
          </a:schemeClr>
        </a:solidFill>
        <a:ln>
          <a:noFill/>
        </a:ln>
        <a:effectLst/>
      </dsp:spPr>
      <dsp:style>
        <a:lnRef idx="0">
          <a:scrgbClr r="0" g="0" b="0"/>
        </a:lnRef>
        <a:fillRef idx="1">
          <a:scrgbClr r="0" g="0" b="0"/>
        </a:fillRef>
        <a:effectRef idx="0">
          <a:scrgbClr r="0" g="0" b="0"/>
        </a:effectRef>
        <a:fontRef idx="minor"/>
      </dsp:style>
    </dsp:sp>
    <dsp:sp modelId="{7F4B5E33-813B-45F3-9133-7DD22348EED2}">
      <dsp:nvSpPr>
        <dsp:cNvPr id="0" name=""/>
        <dsp:cNvSpPr/>
      </dsp:nvSpPr>
      <dsp:spPr>
        <a:xfrm>
          <a:off x="236193" y="5336867"/>
          <a:ext cx="429442" cy="429442"/>
        </a:xfrm>
        <a:prstGeom prst="rect">
          <a:avLst/>
        </a:prstGeom>
        <a:solidFill>
          <a:schemeClr val="bg1">
            <a:hueOff val="0"/>
            <a:satOff val="0"/>
            <a:lumOff val="0"/>
            <a:alphaOff val="0"/>
          </a:schemeClr>
        </a:solidFill>
        <a:ln w="15875"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A1DD04D-9127-422D-AAD3-5B7B3F514FAC}">
      <dsp:nvSpPr>
        <dsp:cNvPr id="0" name=""/>
        <dsp:cNvSpPr/>
      </dsp:nvSpPr>
      <dsp:spPr>
        <a:xfrm>
          <a:off x="901829" y="5161186"/>
          <a:ext cx="1592521" cy="8303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881" tIns="87881" rIns="87881" bIns="87881" numCol="1" spcCol="1270" anchor="ctr" anchorCtr="0">
          <a:noAutofit/>
        </a:bodyPr>
        <a:lstStyle/>
        <a:p>
          <a:pPr marL="0" lvl="0" indent="0" algn="l" defTabSz="622300" rtl="0">
            <a:lnSpc>
              <a:spcPct val="100000"/>
            </a:lnSpc>
            <a:spcBef>
              <a:spcPct val="0"/>
            </a:spcBef>
            <a:spcAft>
              <a:spcPct val="35000"/>
            </a:spcAft>
            <a:buNone/>
          </a:pPr>
          <a:r>
            <a:rPr lang="en-US" sz="1400" kern="1200">
              <a:latin typeface="Tw Cen MT"/>
              <a:ea typeface="Calibri"/>
              <a:cs typeface="Calibri"/>
            </a:rPr>
            <a:t>Password Cracking</a:t>
          </a:r>
        </a:p>
      </dsp:txBody>
      <dsp:txXfrm>
        <a:off x="901829" y="5161186"/>
        <a:ext cx="1592521" cy="830367"/>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32A2767-FEC0-45D8-A250-3A0CECEC10E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A3D87BEA-720A-4B01-983C-6493C00177B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5438802-F28A-42D1-9BCA-40E34B52D6F0}" type="datetimeFigureOut">
              <a:rPr lang="en-US" smtClean="0"/>
              <a:t>4/23/2024</a:t>
            </a:fld>
            <a:endParaRPr lang="en-US"/>
          </a:p>
        </p:txBody>
      </p:sp>
      <p:sp>
        <p:nvSpPr>
          <p:cNvPr id="4" name="Footer Placeholder 3">
            <a:extLst>
              <a:ext uri="{FF2B5EF4-FFF2-40B4-BE49-F238E27FC236}">
                <a16:creationId xmlns:a16="http://schemas.microsoft.com/office/drawing/2014/main" id="{8D7F7142-7B6D-4E82-A762-17951F13958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47AA5D6A-4E5C-4EA7-A13B-15A02BB533D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88A98BC-2DB8-47A3-A77F-B9E32C266238}" type="slidenum">
              <a:rPr lang="en-US" smtClean="0"/>
              <a:t>‹#›</a:t>
            </a:fld>
            <a:endParaRPr lang="en-US"/>
          </a:p>
        </p:txBody>
      </p:sp>
    </p:spTree>
    <p:extLst>
      <p:ext uri="{BB962C8B-B14F-4D97-AF65-F5344CB8AC3E}">
        <p14:creationId xmlns:p14="http://schemas.microsoft.com/office/powerpoint/2010/main" val="284568433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865794D-BDB5-4811-AA4A-B25E4EF28521}" type="datetimeFigureOut">
              <a:rPr lang="en-US" smtClean="0"/>
              <a:t>4/23/2024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BB1A04-13E8-48CD-97F9-AC2568E1A8D4}" type="slidenum">
              <a:rPr lang="en-US" smtClean="0"/>
              <a:t>‹#›</a:t>
            </a:fld>
            <a:endParaRPr lang="en-US"/>
          </a:p>
        </p:txBody>
      </p:sp>
    </p:spTree>
    <p:extLst>
      <p:ext uri="{BB962C8B-B14F-4D97-AF65-F5344CB8AC3E}">
        <p14:creationId xmlns:p14="http://schemas.microsoft.com/office/powerpoint/2010/main" val="25769996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9BB1A04-13E8-48CD-97F9-AC2568E1A8D4}" type="slidenum">
              <a:rPr lang="en-US" smtClean="0"/>
              <a:t>1</a:t>
            </a:fld>
            <a:endParaRPr lang="en-US"/>
          </a:p>
        </p:txBody>
      </p:sp>
    </p:spTree>
    <p:extLst>
      <p:ext uri="{BB962C8B-B14F-4D97-AF65-F5344CB8AC3E}">
        <p14:creationId xmlns:p14="http://schemas.microsoft.com/office/powerpoint/2010/main" val="32643052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9BB1A04-13E8-48CD-97F9-AC2568E1A8D4}" type="slidenum">
              <a:rPr lang="en-US" smtClean="0"/>
              <a:t>2</a:t>
            </a:fld>
            <a:endParaRPr lang="en-US"/>
          </a:p>
        </p:txBody>
      </p:sp>
    </p:spTree>
    <p:extLst>
      <p:ext uri="{BB962C8B-B14F-4D97-AF65-F5344CB8AC3E}">
        <p14:creationId xmlns:p14="http://schemas.microsoft.com/office/powerpoint/2010/main" val="13496644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cstate="email">
            <a:alphaModFix amt="30000"/>
            <a:duotone>
              <a:prstClr val="black"/>
              <a:schemeClr val="tx2">
                <a:tint val="45000"/>
                <a:satMod val="400000"/>
              </a:schemeClr>
            </a:duotone>
            <a:extLst>
              <a:ext uri="{28A0092B-C50C-407E-A947-70E740481C1C}">
                <a14:useLocalDpi xmlns:a14="http://schemas.microsoft.com/office/drawing/2010/main"/>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tx2">
                  <a:lumMod val="5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smtClean="0"/>
              <a:t>4/23/2024</a:t>
            </a:fld>
            <a:endParaRPr lang="en-US"/>
          </a:p>
        </p:txBody>
      </p:sp>
      <p:sp>
        <p:nvSpPr>
          <p:cNvPr id="5" name="Footer Placeholder 4"/>
          <p:cNvSpPr>
            <a:spLocks noGrp="1"/>
          </p:cNvSpPr>
          <p:nvPr>
            <p:ph type="ftr" sz="quarter" idx="11"/>
          </p:nvPr>
        </p:nvSpPr>
        <p:spPr>
          <a:xfrm>
            <a:off x="1876424" y="5410201"/>
            <a:ext cx="5124886" cy="365125"/>
          </a:xfrm>
        </p:spPr>
        <p:txBody>
          <a:bodyPr/>
          <a:lstStyle/>
          <a:p>
            <a:endParaRPr lang="en-US"/>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36584169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4/23/2024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11291968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4/23/2024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211725634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4/23/2024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Tree>
    <p:extLst>
      <p:ext uri="{BB962C8B-B14F-4D97-AF65-F5344CB8AC3E}">
        <p14:creationId xmlns:p14="http://schemas.microsoft.com/office/powerpoint/2010/main" val="290224102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4/23/2024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274738928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t>4/23/2024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420224404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t>4/23/2024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201454451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8A87A34-81AB-432B-8DAE-1953F412C126}" type="datetimeFigureOut">
              <a:rPr lang="en-US" smtClean="0"/>
              <a:t>4/23/2024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159061660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8A87A34-81AB-432B-8DAE-1953F412C126}" type="datetimeFigureOut">
              <a:rPr lang="en-US" smtClean="0"/>
              <a:t>4/23/2024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11604743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8A87A34-81AB-432B-8DAE-1953F412C126}" type="datetimeFigureOut">
              <a:rPr lang="en-US" smtClean="0"/>
              <a:t>4/23/2024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14973606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4/23/2024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15228012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8A87A34-81AB-432B-8DAE-1953F412C126}" type="datetimeFigureOut">
              <a:rPr lang="en-US" smtClean="0"/>
              <a:t>4/23/2024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12143354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8A87A34-81AB-432B-8DAE-1953F412C126}" type="datetimeFigureOut">
              <a:rPr lang="en-US" smtClean="0"/>
              <a:t>4/23/2024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8465934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8A87A34-81AB-432B-8DAE-1953F412C126}" type="datetimeFigureOut">
              <a:rPr lang="en-US" smtClean="0"/>
              <a:t>4/23/2024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18761226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4/23/2024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19969502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4/23/2024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20613602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4/23/2024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11098663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cstate="email">
            <a:alphaModFix amt="30000"/>
            <a:duotone>
              <a:prstClr val="black"/>
              <a:schemeClr val="tx2">
                <a:tint val="45000"/>
                <a:satMod val="400000"/>
              </a:schemeClr>
            </a:duotone>
            <a:extLst>
              <a:ext uri="{28A0092B-C50C-407E-A947-70E740481C1C}">
                <a14:useLocalDpi xmlns:a14="http://schemas.microsoft.com/office/drawing/2010/main"/>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a:gradFill flip="none" rotWithShape="1">
            <a:gsLst>
              <a:gs pos="0">
                <a:schemeClr val="tx2"/>
              </a:gs>
              <a:gs pos="100000">
                <a:schemeClr val="tx2">
                  <a:lumMod val="50000"/>
                </a:schemeClr>
              </a:gs>
            </a:gsLst>
            <a:lin ang="5400000" scaled="0"/>
            <a:tileRect/>
          </a:gradFill>
        </p:grpSpPr>
        <p:grpSp>
          <p:nvGrpSpPr>
            <p:cNvPr id="9" name="Group 8"/>
            <p:cNvGrpSpPr/>
            <p:nvPr/>
          </p:nvGrpSpPr>
          <p:grpSpPr>
            <a:xfrm>
              <a:off x="-14288" y="0"/>
              <a:ext cx="1220788" cy="6858001"/>
              <a:chOff x="-14288" y="0"/>
              <a:chExt cx="1220788" cy="6858001"/>
            </a:xfrm>
            <a:grp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p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smtClean="0"/>
              <a:pPr/>
              <a:t>4/23/2024</a:t>
            </a:fld>
            <a:endParaRPr lang="en-US"/>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smtClean="0"/>
              <a:pPr/>
              <a:t>‹#›</a:t>
            </a:fld>
            <a:endParaRPr lang="en-US"/>
          </a:p>
        </p:txBody>
      </p:sp>
    </p:spTree>
    <p:extLst>
      <p:ext uri="{BB962C8B-B14F-4D97-AF65-F5344CB8AC3E}">
        <p14:creationId xmlns:p14="http://schemas.microsoft.com/office/powerpoint/2010/main" val="3191852219"/>
      </p:ext>
    </p:extLst>
  </p:cSld>
  <p:clrMap bg1="dk1" tx1="lt1" bg2="dk2" tx2="lt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683" r:id="rId14"/>
    <p:sldLayoutId id="2147483684" r:id="rId15"/>
    <p:sldLayoutId id="2147483685" r:id="rId16"/>
    <p:sldLayoutId id="2147483686"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4.jpe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hyperlink" Target="https://www.darkreading.com/cyber-risk/hd-moore-unplugged" TargetMode="External"/><Relationship Id="rId3" Type="http://schemas.openxmlformats.org/officeDocument/2006/relationships/hyperlink" Target="https://redteamacademy.com/history-of-ethical-hacking/" TargetMode="External"/><Relationship Id="rId7" Type="http://schemas.openxmlformats.org/officeDocument/2006/relationships/hyperlink" Target="https://www.cybersecurityeducationguides.org/tsutomu-shimomura-vs-kevin-mitnick/" TargetMode="External"/><Relationship Id="rId12" Type="http://schemas.openxmlformats.org/officeDocument/2006/relationships/hyperlink" Target="https://www.mitnicksecurity.com/global-ghost-team" TargetMode="External"/><Relationship Id="rId2" Type="http://schemas.openxmlformats.org/officeDocument/2006/relationships/hyperlink" Target="https://gowlingwlg.com/en/insights-resources/articles/2023/white-hat-hackers-enhanced-cyber-security/" TargetMode="External"/><Relationship Id="rId1" Type="http://schemas.openxmlformats.org/officeDocument/2006/relationships/slideLayout" Target="../slideLayouts/slideLayout2.xml"/><Relationship Id="rId6" Type="http://schemas.openxmlformats.org/officeDocument/2006/relationships/hyperlink" Target="https://www.wireshark.org/docs/wsug_html_chunked/ChIntroHistory.html" TargetMode="External"/><Relationship Id="rId11" Type="http://schemas.openxmlformats.org/officeDocument/2006/relationships/hyperlink" Target="https://www.knowledgehut.com/blog/security/most-famous-ethical-hackers" TargetMode="External"/><Relationship Id="rId5" Type="http://schemas.openxmlformats.org/officeDocument/2006/relationships/hyperlink" Target="https://nmap.org/book/history-future.html" TargetMode="External"/><Relationship Id="rId10" Type="http://schemas.openxmlformats.org/officeDocument/2006/relationships/hyperlink" Target="https://datatechvibe.com/interviews/the-top-10-white-hatters/" TargetMode="External"/><Relationship Id="rId4" Type="http://schemas.openxmlformats.org/officeDocument/2006/relationships/hyperlink" Target="https://www.imperva.com/learn/application-security/ethical-hacking/" TargetMode="External"/><Relationship Id="rId9" Type="http://schemas.openxmlformats.org/officeDocument/2006/relationships/hyperlink" Target="https://online.king.edu/news/5-famous-white-hat-hackers-you-should-know/" TargetMode="External"/></Relationships>
</file>

<file path=ppt/slides/_rels/slide2.xml.rels><?xml version="1.0" encoding="UTF-8" standalone="yes"?>
<Relationships xmlns="http://schemas.openxmlformats.org/package/2006/relationships"><Relationship Id="rId8" Type="http://schemas.openxmlformats.org/officeDocument/2006/relationships/diagramQuickStyle" Target="../diagrams/quickStyle1.xml"/><Relationship Id="rId3" Type="http://schemas.openxmlformats.org/officeDocument/2006/relationships/image" Target="../media/image1.jpeg"/><Relationship Id="rId7" Type="http://schemas.openxmlformats.org/officeDocument/2006/relationships/diagramLayout" Target="../diagrams/layout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Data" Target="../diagrams/data1.xml"/><Relationship Id="rId5" Type="http://schemas.openxmlformats.org/officeDocument/2006/relationships/image" Target="../media/image5.jpeg"/><Relationship Id="rId10" Type="http://schemas.microsoft.com/office/2007/relationships/diagramDrawing" Target="../diagrams/drawing1.xml"/><Relationship Id="rId4" Type="http://schemas.openxmlformats.org/officeDocument/2006/relationships/image" Target="../media/image2.png"/><Relationship Id="rId9" Type="http://schemas.openxmlformats.org/officeDocument/2006/relationships/diagramColors" Target="../diagrams/colors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cstate="email">
            <a:duotone>
              <a:schemeClr val="bg2">
                <a:shade val="48000"/>
                <a:hueMod val="106000"/>
                <a:satMod val="140000"/>
                <a:lumMod val="42000"/>
              </a:schemeClr>
              <a:schemeClr val="bg2">
                <a:tint val="98000"/>
                <a:hueMod val="92000"/>
                <a:satMod val="220000"/>
                <a:lumMod val="90000"/>
              </a:schemeClr>
            </a:duotone>
            <a:extLst>
              <a:ext uri="{28A0092B-C50C-407E-A947-70E740481C1C}">
                <a14:useLocalDpi xmlns:a14="http://schemas.microsoft.com/office/drawing/2010/main"/>
              </a:ext>
            </a:extLst>
          </a:blip>
          <a:stretch/>
        </a:blip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788D5DFD-FA42-4EB0-B24E-4180C0CC5A0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1" name="Rectangle 10">
              <a:extLst>
                <a:ext uri="{FF2B5EF4-FFF2-40B4-BE49-F238E27FC236}">
                  <a16:creationId xmlns:a16="http://schemas.microsoft.com/office/drawing/2014/main" id="{CC864817-5955-484B-9D1F-9BC8DB7398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2">
              <a:extLst>
                <a:ext uri="{FF2B5EF4-FFF2-40B4-BE49-F238E27FC236}">
                  <a16:creationId xmlns:a16="http://schemas.microsoft.com/office/drawing/2014/main" id="{280C083F-71A6-4E55-AE35-586518FE29BC}"/>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4" cstate="email">
              <a:alphaModFix amt="30000"/>
              <a:duotone>
                <a:prstClr val="black"/>
                <a:schemeClr val="tx2">
                  <a:tint val="45000"/>
                  <a:satMod val="400000"/>
                </a:schemeClr>
              </a:duotone>
              <a:extLst>
                <a:ext uri="{28A0092B-C50C-407E-A947-70E740481C1C}">
                  <a14:useLocalDpi xmlns:a14="http://schemas.microsoft.com/office/drawing/2010/main"/>
                </a:ext>
              </a:extLst>
            </a:blip>
            <a:srcRect/>
            <a:stretch>
              <a:fillRect/>
            </a:stretch>
          </p:blipFill>
          <p:spPr bwMode="auto">
            <a:xfrm>
              <a:off x="0" y="-1"/>
              <a:ext cx="12192003" cy="6858001"/>
            </a:xfrm>
            <a:prstGeom prst="rect">
              <a:avLst/>
            </a:prstGeom>
            <a:noFill/>
            <a:extLst>
              <a:ext uri="{909E8E84-426E-40dd-AFC4-6F175D3DCCD1}">
                <a14:hiddenFill xmlns="" xmlns:p14="http://schemas.microsoft.com/office/powerpoint/2010/main" xmlns:a14="http://schemas.microsoft.com/office/drawing/2010/main" xmlns:a16="http://schemas.microsoft.com/office/drawing/2014/main">
                  <a:solidFill>
                    <a:srgbClr val="FFFFFF"/>
                  </a:solidFill>
                </a14:hiddenFill>
              </a:ext>
            </a:extLst>
          </p:spPr>
        </p:pic>
      </p:grpSp>
      <p:pic>
        <p:nvPicPr>
          <p:cNvPr id="5" name="Picture 4" descr="Lightbulb">
            <a:extLst>
              <a:ext uri="{FF2B5EF4-FFF2-40B4-BE49-F238E27FC236}">
                <a16:creationId xmlns:a16="http://schemas.microsoft.com/office/drawing/2014/main" id="{AC06F95D-BA5D-4DEE-93EF-3FE3173D13FF}"/>
              </a:ext>
            </a:extLst>
          </p:cNvPr>
          <p:cNvPicPr>
            <a:picLocks noChangeAspect="1"/>
          </p:cNvPicPr>
          <p:nvPr/>
        </p:nvPicPr>
        <p:blipFill rotWithShape="1">
          <a:blip r:embed="rId5" cstate="email">
            <a:alphaModFix/>
            <a:extLst>
              <a:ext uri="{28A0092B-C50C-407E-A947-70E740481C1C}">
                <a14:useLocalDpi xmlns:a14="http://schemas.microsoft.com/office/drawing/2010/main"/>
              </a:ext>
            </a:extLst>
          </a:blip>
          <a:srcRect/>
          <a:stretch/>
        </p:blipFill>
        <p:spPr>
          <a:xfrm>
            <a:off x="3611" y="10"/>
            <a:ext cx="12188389" cy="6857990"/>
          </a:xfrm>
          <a:prstGeom prst="rect">
            <a:avLst/>
          </a:prstGeom>
        </p:spPr>
      </p:pic>
      <p:grpSp>
        <p:nvGrpSpPr>
          <p:cNvPr id="14" name="Group 13">
            <a:extLst>
              <a:ext uri="{FF2B5EF4-FFF2-40B4-BE49-F238E27FC236}">
                <a16:creationId xmlns:a16="http://schemas.microsoft.com/office/drawing/2014/main" id="{D44056DF-7985-4692-968A-466E9E6AF76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5895" y="2235200"/>
            <a:ext cx="10982062" cy="2396067"/>
            <a:chOff x="605895" y="2235200"/>
            <a:chExt cx="10982062" cy="2396067"/>
          </a:xfrm>
        </p:grpSpPr>
        <p:sp>
          <p:nvSpPr>
            <p:cNvPr id="15" name="Round Diagonal Corner Rectangle 7">
              <a:extLst>
                <a:ext uri="{FF2B5EF4-FFF2-40B4-BE49-F238E27FC236}">
                  <a16:creationId xmlns:a16="http://schemas.microsoft.com/office/drawing/2014/main" id="{B414A174-532A-4602-934F-9858D1D868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82333" y="2235200"/>
              <a:ext cx="7027334" cy="2396067"/>
            </a:xfrm>
            <a:prstGeom prst="round2DiagRect">
              <a:avLst>
                <a:gd name="adj1" fmla="val 9246"/>
                <a:gd name="adj2" fmla="val 0"/>
              </a:avLst>
            </a:prstGeom>
            <a:solidFill>
              <a:schemeClr val="bg1">
                <a:alpha val="80000"/>
              </a:scheme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940B0C0C-7F94-4725-8108-62B3B7A5AE70}"/>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5895" y="2900097"/>
              <a:ext cx="10982062" cy="1211524"/>
              <a:chOff x="605895" y="2900097"/>
              <a:chExt cx="10982062" cy="1211524"/>
            </a:xfrm>
          </p:grpSpPr>
          <p:sp>
            <p:nvSpPr>
              <p:cNvPr id="17" name="Freeform 32">
                <a:extLst>
                  <a:ext uri="{FF2B5EF4-FFF2-40B4-BE49-F238E27FC236}">
                    <a16:creationId xmlns:a16="http://schemas.microsoft.com/office/drawing/2014/main" id="{367EAC5B-1891-480A-A3AD-B9F6A88FAC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9653587" y="33797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18" name="Freeform 33">
                <a:extLst>
                  <a:ext uri="{FF2B5EF4-FFF2-40B4-BE49-F238E27FC236}">
                    <a16:creationId xmlns:a16="http://schemas.microsoft.com/office/drawing/2014/main" id="{E33FF633-15BA-464F-8F5B-26C56665F79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0078244" y="33107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19" name="Freeform 34">
                <a:extLst>
                  <a:ext uri="{FF2B5EF4-FFF2-40B4-BE49-F238E27FC236}">
                    <a16:creationId xmlns:a16="http://schemas.microsoft.com/office/drawing/2014/main" id="{0C949DF6-E66B-4DB8-AB52-30CA781B48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1146631" y="35742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20" name="Freeform 37">
                <a:extLst>
                  <a:ext uri="{FF2B5EF4-FFF2-40B4-BE49-F238E27FC236}">
                    <a16:creationId xmlns:a16="http://schemas.microsoft.com/office/drawing/2014/main" id="{309C2298-5EF9-4B09-8995-014F6D3BFF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10230644" y="30345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21" name="Freeform 35">
                <a:extLst>
                  <a:ext uri="{FF2B5EF4-FFF2-40B4-BE49-F238E27FC236}">
                    <a16:creationId xmlns:a16="http://schemas.microsoft.com/office/drawing/2014/main" id="{319B2AFC-EBFF-477C-A364-6D575BE5AA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034587" y="25627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22" name="Freeform 36">
                <a:extLst>
                  <a:ext uri="{FF2B5EF4-FFF2-40B4-BE49-F238E27FC236}">
                    <a16:creationId xmlns:a16="http://schemas.microsoft.com/office/drawing/2014/main" id="{CC6B7D67-F2F8-4B07-B954-EAC9135B2BB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0747375" y="32326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23" name="Freeform 38">
                <a:extLst>
                  <a:ext uri="{FF2B5EF4-FFF2-40B4-BE49-F238E27FC236}">
                    <a16:creationId xmlns:a16="http://schemas.microsoft.com/office/drawing/2014/main" id="{7FF1659D-33DA-4F62-8567-A54020D2E2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1399044" y="30953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24" name="Freeform 39">
                <a:extLst>
                  <a:ext uri="{FF2B5EF4-FFF2-40B4-BE49-F238E27FC236}">
                    <a16:creationId xmlns:a16="http://schemas.microsoft.com/office/drawing/2014/main" id="{9110F572-DC3D-4AB3-B731-B73BD65057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353675" y="21531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25" name="Freeform 40">
                <a:extLst>
                  <a:ext uri="{FF2B5EF4-FFF2-40B4-BE49-F238E27FC236}">
                    <a16:creationId xmlns:a16="http://schemas.microsoft.com/office/drawing/2014/main" id="{A2F7D0E9-68CE-40F9-B0E9-F915103ECF7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9848850" y="33088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26" name="Rectangle 41">
                <a:extLst>
                  <a:ext uri="{FF2B5EF4-FFF2-40B4-BE49-F238E27FC236}">
                    <a16:creationId xmlns:a16="http://schemas.microsoft.com/office/drawing/2014/main" id="{AB69A438-1FB7-454A-A3E9-0C329643CD48}"/>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5400000">
                <a:off x="9721056" y="32842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27" name="Freeform 32">
                <a:extLst>
                  <a:ext uri="{FF2B5EF4-FFF2-40B4-BE49-F238E27FC236}">
                    <a16:creationId xmlns:a16="http://schemas.microsoft.com/office/drawing/2014/main" id="{E64598D0-3A2C-4570-9E7C-C52C89549B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2122751" y="35321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28" name="Freeform 33">
                <a:extLst>
                  <a:ext uri="{FF2B5EF4-FFF2-40B4-BE49-F238E27FC236}">
                    <a16:creationId xmlns:a16="http://schemas.microsoft.com/office/drawing/2014/main" id="{CC17CF42-8908-477B-9F36-DA1306CA010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1958445" y="34631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29" name="Freeform 34">
                <a:extLst>
                  <a:ext uri="{FF2B5EF4-FFF2-40B4-BE49-F238E27FC236}">
                    <a16:creationId xmlns:a16="http://schemas.microsoft.com/office/drawing/2014/main" id="{A2457851-D4A0-404C-BF3F-99AE00B9E96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858308" y="37266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30" name="Freeform 37">
                <a:extLst>
                  <a:ext uri="{FF2B5EF4-FFF2-40B4-BE49-F238E27FC236}">
                    <a16:creationId xmlns:a16="http://schemas.microsoft.com/office/drawing/2014/main" id="{ECC300FA-EE4A-489E-9A47-79BEBF05DC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1658407" y="31869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31" name="Freeform 35">
                <a:extLst>
                  <a:ext uri="{FF2B5EF4-FFF2-40B4-BE49-F238E27FC236}">
                    <a16:creationId xmlns:a16="http://schemas.microsoft.com/office/drawing/2014/main" id="{0D1F26E2-902B-416B-A1DB-80DAF78D8B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860814" y="27151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32" name="Freeform 36">
                <a:extLst>
                  <a:ext uri="{FF2B5EF4-FFF2-40B4-BE49-F238E27FC236}">
                    <a16:creationId xmlns:a16="http://schemas.microsoft.com/office/drawing/2014/main" id="{491346A0-BF6D-45A5-806A-2150768722C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1289314" y="33850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33" name="Freeform 38">
                <a:extLst>
                  <a:ext uri="{FF2B5EF4-FFF2-40B4-BE49-F238E27FC236}">
                    <a16:creationId xmlns:a16="http://schemas.microsoft.com/office/drawing/2014/main" id="{A8A5AAC9-38FD-4A03-AB91-236F2AAC625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605895" y="32477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34" name="Freeform 39">
                <a:extLst>
                  <a:ext uri="{FF2B5EF4-FFF2-40B4-BE49-F238E27FC236}">
                    <a16:creationId xmlns:a16="http://schemas.microsoft.com/office/drawing/2014/main" id="{7AD4105C-55AA-47FF-AC5D-5BCB0B78CD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532202" y="23055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35" name="Freeform 40">
                <a:extLst>
                  <a:ext uri="{FF2B5EF4-FFF2-40B4-BE49-F238E27FC236}">
                    <a16:creationId xmlns:a16="http://schemas.microsoft.com/office/drawing/2014/main" id="{1C4B42B1-B112-4057-82C3-E5AF3BC7F6D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2154501" y="34612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36" name="Rectangle 41">
                <a:extLst>
                  <a:ext uri="{FF2B5EF4-FFF2-40B4-BE49-F238E27FC236}">
                    <a16:creationId xmlns:a16="http://schemas.microsoft.com/office/drawing/2014/main" id="{C8B37395-3651-4E66-A62E-31529FABC8C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16200000" flipH="1">
                <a:off x="2448983" y="34366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grpSp>
      </p:grpSp>
      <p:sp>
        <p:nvSpPr>
          <p:cNvPr id="2" name="Title 1">
            <a:extLst>
              <a:ext uri="{FF2B5EF4-FFF2-40B4-BE49-F238E27FC236}">
                <a16:creationId xmlns:a16="http://schemas.microsoft.com/office/drawing/2014/main" id="{4D687081-16D7-4BC5-A7DB-E70117439F85}"/>
              </a:ext>
            </a:extLst>
          </p:cNvPr>
          <p:cNvSpPr>
            <a:spLocks noGrp="1"/>
          </p:cNvSpPr>
          <p:nvPr>
            <p:ph type="ctrTitle"/>
          </p:nvPr>
        </p:nvSpPr>
        <p:spPr>
          <a:xfrm>
            <a:off x="2667000" y="2328334"/>
            <a:ext cx="6858000" cy="1367896"/>
          </a:xfrm>
        </p:spPr>
        <p:txBody>
          <a:bodyPr anchor="ctr">
            <a:normAutofit fontScale="90000"/>
          </a:bodyPr>
          <a:lstStyle/>
          <a:p>
            <a:pPr algn="ctr"/>
            <a:r>
              <a:rPr lang="en-US"/>
              <a:t>White Hats &amp; Password cracking</a:t>
            </a:r>
          </a:p>
        </p:txBody>
      </p:sp>
      <p:sp>
        <p:nvSpPr>
          <p:cNvPr id="3" name="Subtitle 2">
            <a:extLst>
              <a:ext uri="{FF2B5EF4-FFF2-40B4-BE49-F238E27FC236}">
                <a16:creationId xmlns:a16="http://schemas.microsoft.com/office/drawing/2014/main" id="{1841851F-203A-4F8E-AA75-478526ABA894}"/>
              </a:ext>
            </a:extLst>
          </p:cNvPr>
          <p:cNvSpPr>
            <a:spLocks noGrp="1"/>
          </p:cNvSpPr>
          <p:nvPr>
            <p:ph type="subTitle" idx="1"/>
          </p:nvPr>
        </p:nvSpPr>
        <p:spPr>
          <a:xfrm>
            <a:off x="-598813" y="4632278"/>
            <a:ext cx="5976936" cy="2107935"/>
          </a:xfrm>
        </p:spPr>
        <p:txBody>
          <a:bodyPr vert="horz" lIns="91440" tIns="45720" rIns="91440" bIns="45720" rtlCol="0" anchor="t">
            <a:normAutofit/>
          </a:bodyPr>
          <a:lstStyle/>
          <a:p>
            <a:pPr algn="ctr"/>
            <a:r>
              <a:rPr lang="en-US">
                <a:solidFill>
                  <a:schemeClr val="tx1"/>
                </a:solidFill>
              </a:rPr>
              <a:t>Nate Otting</a:t>
            </a:r>
          </a:p>
          <a:p>
            <a:pPr algn="ctr"/>
            <a:r>
              <a:rPr lang="en-US">
                <a:solidFill>
                  <a:schemeClr val="tx1"/>
                </a:solidFill>
              </a:rPr>
              <a:t>Joshua Mata</a:t>
            </a:r>
          </a:p>
          <a:p>
            <a:pPr algn="ctr"/>
            <a:r>
              <a:rPr lang="en-US">
                <a:solidFill>
                  <a:schemeClr val="tx1"/>
                </a:solidFill>
              </a:rPr>
              <a:t>Everett Getchell</a:t>
            </a:r>
          </a:p>
          <a:p>
            <a:pPr algn="ctr"/>
            <a:r>
              <a:rPr lang="en-US">
                <a:solidFill>
                  <a:schemeClr val="tx1"/>
                </a:solidFill>
              </a:rPr>
              <a:t>Professor: Dr. Gonzalo D. Parra</a:t>
            </a:r>
          </a:p>
        </p:txBody>
      </p:sp>
      <p:sp>
        <p:nvSpPr>
          <p:cNvPr id="38" name="Rectangle 37">
            <a:extLst>
              <a:ext uri="{FF2B5EF4-FFF2-40B4-BE49-F238E27FC236}">
                <a16:creationId xmlns:a16="http://schemas.microsoft.com/office/drawing/2014/main" id="{6B6D540F-1E2F-416F-819F-D8216BC8F3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 name="TextBox 3">
            <a:extLst>
              <a:ext uri="{FF2B5EF4-FFF2-40B4-BE49-F238E27FC236}">
                <a16:creationId xmlns:a16="http://schemas.microsoft.com/office/drawing/2014/main" id="{BA698E50-82FF-6ED1-A5B1-5F0DC92B6C4A}"/>
              </a:ext>
            </a:extLst>
          </p:cNvPr>
          <p:cNvSpPr txBox="1"/>
          <p:nvPr/>
        </p:nvSpPr>
        <p:spPr>
          <a:xfrm>
            <a:off x="2893218" y="3841551"/>
            <a:ext cx="6525815"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t>Department of Engineering, Computing, and Cybersecurity</a:t>
            </a:r>
            <a:endParaRPr lang="en-US"/>
          </a:p>
        </p:txBody>
      </p:sp>
    </p:spTree>
    <p:extLst>
      <p:ext uri="{BB962C8B-B14F-4D97-AF65-F5344CB8AC3E}">
        <p14:creationId xmlns:p14="http://schemas.microsoft.com/office/powerpoint/2010/main" val="21858758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C36567-3B78-6066-6151-8FC24E210753}"/>
              </a:ext>
            </a:extLst>
          </p:cNvPr>
          <p:cNvSpPr>
            <a:spLocks noGrp="1"/>
          </p:cNvSpPr>
          <p:nvPr>
            <p:ph type="title"/>
          </p:nvPr>
        </p:nvSpPr>
        <p:spPr/>
        <p:txBody>
          <a:bodyPr/>
          <a:lstStyle/>
          <a:p>
            <a:r>
              <a:rPr lang="en-US"/>
              <a:t>Password cracking</a:t>
            </a:r>
          </a:p>
        </p:txBody>
      </p:sp>
      <p:sp>
        <p:nvSpPr>
          <p:cNvPr id="3" name="Content Placeholder 2">
            <a:extLst>
              <a:ext uri="{FF2B5EF4-FFF2-40B4-BE49-F238E27FC236}">
                <a16:creationId xmlns:a16="http://schemas.microsoft.com/office/drawing/2014/main" id="{FF499F49-37CF-1E39-8284-16BFE113DE1B}"/>
              </a:ext>
            </a:extLst>
          </p:cNvPr>
          <p:cNvSpPr>
            <a:spLocks noGrp="1"/>
          </p:cNvSpPr>
          <p:nvPr>
            <p:ph idx="1"/>
          </p:nvPr>
        </p:nvSpPr>
        <p:spPr/>
        <p:txBody>
          <a:bodyPr vert="horz" lIns="91440" tIns="45720" rIns="91440" bIns="45720" rtlCol="0" anchor="t">
            <a:normAutofit/>
          </a:bodyPr>
          <a:lstStyle/>
          <a:p>
            <a:r>
              <a:rPr lang="en-US" dirty="0"/>
              <a:t>This project is intended to demonstrate the use of a program known as </a:t>
            </a:r>
            <a:r>
              <a:rPr lang="en-US" dirty="0" err="1"/>
              <a:t>Hashcat</a:t>
            </a:r>
            <a:r>
              <a:rPr lang="en-US" dirty="0"/>
              <a:t>, which supports various encryption formats and is shown to be quite a useful tool. The tool is command line based only and has no graphical interface. </a:t>
            </a:r>
            <a:endParaRPr lang="en-US"/>
          </a:p>
        </p:txBody>
      </p:sp>
    </p:spTree>
    <p:extLst>
      <p:ext uri="{BB962C8B-B14F-4D97-AF65-F5344CB8AC3E}">
        <p14:creationId xmlns:p14="http://schemas.microsoft.com/office/powerpoint/2010/main" val="19756642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32AFD6-7946-09EA-4B3A-925B507C89DC}"/>
              </a:ext>
            </a:extLst>
          </p:cNvPr>
          <p:cNvSpPr>
            <a:spLocks noGrp="1"/>
          </p:cNvSpPr>
          <p:nvPr>
            <p:ph type="title"/>
          </p:nvPr>
        </p:nvSpPr>
        <p:spPr/>
        <p:txBody>
          <a:bodyPr/>
          <a:lstStyle/>
          <a:p>
            <a:r>
              <a:rPr lang="en-US"/>
              <a:t>Prototype and Demo</a:t>
            </a:r>
          </a:p>
        </p:txBody>
      </p:sp>
      <p:sp>
        <p:nvSpPr>
          <p:cNvPr id="3" name="Content Placeholder 2">
            <a:extLst>
              <a:ext uri="{FF2B5EF4-FFF2-40B4-BE49-F238E27FC236}">
                <a16:creationId xmlns:a16="http://schemas.microsoft.com/office/drawing/2014/main" id="{21E87FC7-3A6F-52BB-7B25-19478C52325B}"/>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40640347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97B78D-0A44-A639-0BC4-BE2E75E9CF8C}"/>
              </a:ext>
            </a:extLst>
          </p:cNvPr>
          <p:cNvSpPr>
            <a:spLocks noGrp="1"/>
          </p:cNvSpPr>
          <p:nvPr>
            <p:ph type="title"/>
          </p:nvPr>
        </p:nvSpPr>
        <p:spPr/>
        <p:txBody>
          <a:bodyPr/>
          <a:lstStyle/>
          <a:p>
            <a:r>
              <a:rPr lang="en-US"/>
              <a:t>Challenges and limitations</a:t>
            </a:r>
          </a:p>
        </p:txBody>
      </p:sp>
      <p:sp>
        <p:nvSpPr>
          <p:cNvPr id="3" name="Content Placeholder 2">
            <a:extLst>
              <a:ext uri="{FF2B5EF4-FFF2-40B4-BE49-F238E27FC236}">
                <a16:creationId xmlns:a16="http://schemas.microsoft.com/office/drawing/2014/main" id="{B1EF62E9-516E-D892-BD55-9E212BF6D7B9}"/>
              </a:ext>
            </a:extLst>
          </p:cNvPr>
          <p:cNvSpPr>
            <a:spLocks noGrp="1"/>
          </p:cNvSpPr>
          <p:nvPr>
            <p:ph idx="1"/>
          </p:nvPr>
        </p:nvSpPr>
        <p:spPr/>
        <p:txBody>
          <a:bodyPr vert="horz" lIns="91440" tIns="45720" rIns="91440" bIns="45720" rtlCol="0" anchor="t">
            <a:normAutofit/>
          </a:bodyPr>
          <a:lstStyle/>
          <a:p>
            <a:r>
              <a:rPr lang="en-US" dirty="0"/>
              <a:t>One major limitation that was experienced was that the necessary files needed for cracking the passwords was not properly formatted despite our best efforts. The Linux application being used, </a:t>
            </a:r>
            <a:r>
              <a:rPr lang="en-US" dirty="0" err="1"/>
              <a:t>Hashcat</a:t>
            </a:r>
            <a:r>
              <a:rPr lang="en-US" dirty="0"/>
              <a:t>, requires hash tokens to be a specific length, and no matter what format was used, the program could not read the hashes correctly.</a:t>
            </a:r>
          </a:p>
        </p:txBody>
      </p:sp>
    </p:spTree>
    <p:extLst>
      <p:ext uri="{BB962C8B-B14F-4D97-AF65-F5344CB8AC3E}">
        <p14:creationId xmlns:p14="http://schemas.microsoft.com/office/powerpoint/2010/main" val="18936597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9056A5-56B5-6F82-B2A8-2099F290732B}"/>
              </a:ext>
            </a:extLst>
          </p:cNvPr>
          <p:cNvSpPr>
            <a:spLocks noGrp="1"/>
          </p:cNvSpPr>
          <p:nvPr>
            <p:ph type="title"/>
          </p:nvPr>
        </p:nvSpPr>
        <p:spPr/>
        <p:txBody>
          <a:bodyPr/>
          <a:lstStyle/>
          <a:p>
            <a:r>
              <a:rPr lang="en-US"/>
              <a:t>Future work</a:t>
            </a:r>
          </a:p>
        </p:txBody>
      </p:sp>
      <p:sp>
        <p:nvSpPr>
          <p:cNvPr id="3" name="Content Placeholder 2">
            <a:extLst>
              <a:ext uri="{FF2B5EF4-FFF2-40B4-BE49-F238E27FC236}">
                <a16:creationId xmlns:a16="http://schemas.microsoft.com/office/drawing/2014/main" id="{90EA74E1-402A-1DF3-BB11-071A00499A6A}"/>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0045709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1F12-5857-0C05-F63D-2C52BE789484}"/>
              </a:ext>
            </a:extLst>
          </p:cNvPr>
          <p:cNvSpPr>
            <a:spLocks noGrp="1"/>
          </p:cNvSpPr>
          <p:nvPr>
            <p:ph type="title"/>
          </p:nvPr>
        </p:nvSpPr>
        <p:spPr/>
        <p:txBody>
          <a:bodyPr/>
          <a:lstStyle/>
          <a:p>
            <a:r>
              <a:rPr lang="en-US"/>
              <a:t>conclusion</a:t>
            </a:r>
          </a:p>
        </p:txBody>
      </p:sp>
      <p:sp>
        <p:nvSpPr>
          <p:cNvPr id="3" name="Content Placeholder 2">
            <a:extLst>
              <a:ext uri="{FF2B5EF4-FFF2-40B4-BE49-F238E27FC236}">
                <a16:creationId xmlns:a16="http://schemas.microsoft.com/office/drawing/2014/main" id="{984E6C12-8E3B-9C09-A8AF-140AE0647E1E}"/>
              </a:ext>
            </a:extLst>
          </p:cNvPr>
          <p:cNvSpPr>
            <a:spLocks noGrp="1"/>
          </p:cNvSpPr>
          <p:nvPr>
            <p:ph idx="1"/>
          </p:nvPr>
        </p:nvSpPr>
        <p:spPr>
          <a:xfrm>
            <a:off x="1141412" y="2249487"/>
            <a:ext cx="9905999" cy="3982245"/>
          </a:xfrm>
        </p:spPr>
        <p:txBody>
          <a:bodyPr vert="horz" lIns="91440" tIns="45720" rIns="91440" bIns="45720" rtlCol="0" anchor="t">
            <a:normAutofit fontScale="92500" lnSpcReduction="10000"/>
          </a:bodyPr>
          <a:lstStyle/>
          <a:p>
            <a:r>
              <a:rPr lang="en-US"/>
              <a:t>The White Hat role is key to ensure </a:t>
            </a:r>
          </a:p>
          <a:p>
            <a:endParaRPr lang="en-US"/>
          </a:p>
          <a:p>
            <a:endParaRPr lang="en-US"/>
          </a:p>
          <a:p>
            <a:endParaRPr lang="en-US"/>
          </a:p>
          <a:p>
            <a:endParaRPr lang="en-US"/>
          </a:p>
          <a:p>
            <a:endParaRPr lang="en-US"/>
          </a:p>
          <a:p>
            <a:r>
              <a:rPr lang="en-US"/>
              <a:t>Our project findings and information can be found at:</a:t>
            </a:r>
            <a:r>
              <a:rPr lang="en-US">
                <a:ea typeface="+mn-lt"/>
                <a:cs typeface="+mn-lt"/>
              </a:rPr>
              <a:t> https://github.com/egetche/CompSystemsSecProject</a:t>
            </a:r>
            <a:endParaRPr lang="en-US"/>
          </a:p>
        </p:txBody>
      </p:sp>
    </p:spTree>
    <p:extLst>
      <p:ext uri="{BB962C8B-B14F-4D97-AF65-F5344CB8AC3E}">
        <p14:creationId xmlns:p14="http://schemas.microsoft.com/office/powerpoint/2010/main" val="18550427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982858-7314-AC6D-6AC7-C726E80BC90F}"/>
              </a:ext>
            </a:extLst>
          </p:cNvPr>
          <p:cNvSpPr>
            <a:spLocks noGrp="1"/>
          </p:cNvSpPr>
          <p:nvPr>
            <p:ph type="title"/>
          </p:nvPr>
        </p:nvSpPr>
        <p:spPr>
          <a:xfrm>
            <a:off x="855663" y="475643"/>
            <a:ext cx="9905998" cy="1478570"/>
          </a:xfrm>
        </p:spPr>
        <p:txBody>
          <a:bodyPr/>
          <a:lstStyle/>
          <a:p>
            <a:r>
              <a:rPr lang="en-US"/>
              <a:t>Resources + q&amp;a</a:t>
            </a:r>
          </a:p>
        </p:txBody>
      </p:sp>
      <p:sp>
        <p:nvSpPr>
          <p:cNvPr id="3" name="Content Placeholder 2">
            <a:extLst>
              <a:ext uri="{FF2B5EF4-FFF2-40B4-BE49-F238E27FC236}">
                <a16:creationId xmlns:a16="http://schemas.microsoft.com/office/drawing/2014/main" id="{AFD0D767-EAFF-5CBF-5331-1A03398821E0}"/>
              </a:ext>
            </a:extLst>
          </p:cNvPr>
          <p:cNvSpPr>
            <a:spLocks noGrp="1"/>
          </p:cNvSpPr>
          <p:nvPr>
            <p:ph idx="1"/>
          </p:nvPr>
        </p:nvSpPr>
        <p:spPr>
          <a:xfrm>
            <a:off x="855662" y="1558925"/>
            <a:ext cx="9905999" cy="5065713"/>
          </a:xfrm>
        </p:spPr>
        <p:txBody>
          <a:bodyPr vert="horz" lIns="91440" tIns="45720" rIns="91440" bIns="45720" rtlCol="0" anchor="t">
            <a:normAutofit lnSpcReduction="10000"/>
          </a:bodyPr>
          <a:lstStyle/>
          <a:p>
            <a:r>
              <a:rPr lang="en-US" sz="1100" i="1">
                <a:latin typeface="Arial"/>
                <a:cs typeface="Arial"/>
              </a:rPr>
              <a:t>Leveraging white hat hackers for Enhanced Cyber Security: Navigating legal challenges</a:t>
            </a:r>
            <a:r>
              <a:rPr lang="en-US" sz="1100">
                <a:latin typeface="Arial"/>
                <a:cs typeface="Arial"/>
              </a:rPr>
              <a:t>. Gowling WLG. (n.d.). </a:t>
            </a:r>
            <a:r>
              <a:rPr lang="en-US" sz="1100" u="sng">
                <a:latin typeface="Arial"/>
                <a:cs typeface="Arial"/>
                <a:hlinkClick r:id="rId2">
                  <a:extLst>
                    <a:ext uri="{A12FA001-AC4F-418D-AE19-62706E023703}">
                      <ahyp:hlinkClr xmlns:ahyp="http://schemas.microsoft.com/office/drawing/2018/hyperlinkcolor" val="tx"/>
                    </a:ext>
                  </a:extLst>
                </a:hlinkClick>
              </a:rPr>
              <a:t>https://gowlingwlg.com/en/insights-resources/articles/2023/white-hat-hackers-enhanced-cyber-security/</a:t>
            </a:r>
            <a:r>
              <a:rPr lang="en-US" sz="1100">
                <a:latin typeface="Arial"/>
                <a:cs typeface="Arial"/>
              </a:rPr>
              <a:t> </a:t>
            </a:r>
          </a:p>
          <a:p>
            <a:r>
              <a:rPr lang="en-US" sz="1100" i="1">
                <a:latin typeface="Arial"/>
                <a:cs typeface="Arial"/>
              </a:rPr>
              <a:t>History of ethical hacking 1960s to today: </a:t>
            </a:r>
            <a:r>
              <a:rPr lang="en-US" sz="1100" i="1" err="1">
                <a:latin typeface="Arial"/>
                <a:cs typeface="Arial"/>
              </a:rPr>
              <a:t>RedTeam</a:t>
            </a:r>
            <a:r>
              <a:rPr lang="en-US" sz="1100" i="1">
                <a:latin typeface="Arial"/>
                <a:cs typeface="Arial"/>
              </a:rPr>
              <a:t> Blogs</a:t>
            </a:r>
            <a:r>
              <a:rPr lang="en-US" sz="1100">
                <a:latin typeface="Arial"/>
                <a:cs typeface="Arial"/>
              </a:rPr>
              <a:t>. RedTeam Hacker Academy. (2023, March 2). </a:t>
            </a:r>
            <a:r>
              <a:rPr lang="en-US" sz="1100" u="sng">
                <a:latin typeface="Arial"/>
                <a:cs typeface="Arial"/>
                <a:hlinkClick r:id="rId3">
                  <a:extLst>
                    <a:ext uri="{A12FA001-AC4F-418D-AE19-62706E023703}">
                      <ahyp:hlinkClr xmlns:ahyp="http://schemas.microsoft.com/office/drawing/2018/hyperlinkcolor" val="tx"/>
                    </a:ext>
                  </a:extLst>
                </a:hlinkClick>
              </a:rPr>
              <a:t>https://redteamacademy.com/history-of-ethical-hacking/</a:t>
            </a:r>
            <a:r>
              <a:rPr lang="en-US" sz="1100">
                <a:latin typeface="Arial"/>
                <a:cs typeface="Arial"/>
              </a:rPr>
              <a:t> </a:t>
            </a:r>
          </a:p>
          <a:p>
            <a:r>
              <a:rPr lang="en-US" sz="1100" i="1">
                <a:latin typeface="Arial"/>
                <a:cs typeface="Arial"/>
              </a:rPr>
              <a:t>What is ethical (white hat) hacking: CEH certification: Imperva</a:t>
            </a:r>
            <a:r>
              <a:rPr lang="en-US" sz="1100">
                <a:latin typeface="Arial"/>
                <a:cs typeface="Arial"/>
              </a:rPr>
              <a:t>. Learning Center. (2023, December 20). </a:t>
            </a:r>
            <a:r>
              <a:rPr lang="en-US" sz="1100" u="sng">
                <a:latin typeface="Arial"/>
                <a:cs typeface="Arial"/>
                <a:hlinkClick r:id="rId4">
                  <a:extLst>
                    <a:ext uri="{A12FA001-AC4F-418D-AE19-62706E023703}">
                      <ahyp:hlinkClr xmlns:ahyp="http://schemas.microsoft.com/office/drawing/2018/hyperlinkcolor" val="tx"/>
                    </a:ext>
                  </a:extLst>
                </a:hlinkClick>
              </a:rPr>
              <a:t>https://www.imperva.com/learn/application-security/ethical-hacking/</a:t>
            </a:r>
            <a:r>
              <a:rPr lang="en-US" sz="1100">
                <a:latin typeface="Arial"/>
                <a:cs typeface="Arial"/>
              </a:rPr>
              <a:t> </a:t>
            </a:r>
          </a:p>
          <a:p>
            <a:r>
              <a:rPr lang="en-US" sz="1100" i="1">
                <a:latin typeface="Arial"/>
                <a:cs typeface="Arial"/>
              </a:rPr>
              <a:t>The history and future of Nmap: Nmap network scanning</a:t>
            </a:r>
            <a:r>
              <a:rPr lang="en-US" sz="1100">
                <a:latin typeface="Arial"/>
                <a:cs typeface="Arial"/>
              </a:rPr>
              <a:t>. The History and Future of Nmap | Nmap Network Scanning. (n.d.). </a:t>
            </a:r>
            <a:r>
              <a:rPr lang="en-US" sz="1100" u="sng">
                <a:latin typeface="Arial"/>
                <a:cs typeface="Arial"/>
                <a:hlinkClick r:id="rId5">
                  <a:extLst>
                    <a:ext uri="{A12FA001-AC4F-418D-AE19-62706E023703}">
                      <ahyp:hlinkClr xmlns:ahyp="http://schemas.microsoft.com/office/drawing/2018/hyperlinkcolor" val="tx"/>
                    </a:ext>
                  </a:extLst>
                </a:hlinkClick>
              </a:rPr>
              <a:t>https://nmap.org/book/history-future.html</a:t>
            </a:r>
            <a:r>
              <a:rPr lang="en-US" sz="1100">
                <a:latin typeface="Arial"/>
                <a:cs typeface="Arial"/>
              </a:rPr>
              <a:t> </a:t>
            </a:r>
          </a:p>
          <a:p>
            <a:r>
              <a:rPr lang="en-US" sz="1100" i="1">
                <a:latin typeface="Arial"/>
                <a:cs typeface="Arial"/>
              </a:rPr>
              <a:t>1.4. A brief history of Wireshark</a:t>
            </a:r>
            <a:r>
              <a:rPr lang="en-US" sz="1100">
                <a:latin typeface="Arial"/>
                <a:cs typeface="Arial"/>
              </a:rPr>
              <a:t>. (n.d.). 1.4 A brief history of Wireshark </a:t>
            </a:r>
            <a:r>
              <a:rPr lang="en-US" sz="1100" u="sng">
                <a:latin typeface="Arial"/>
                <a:cs typeface="Arial"/>
                <a:hlinkClick r:id="rId6">
                  <a:extLst>
                    <a:ext uri="{A12FA001-AC4F-418D-AE19-62706E023703}">
                      <ahyp:hlinkClr xmlns:ahyp="http://schemas.microsoft.com/office/drawing/2018/hyperlinkcolor" val="tx"/>
                    </a:ext>
                  </a:extLst>
                </a:hlinkClick>
              </a:rPr>
              <a:t>https://www.wireshark.org/docs/wsug_html_chunked/ChIntroHistory.html</a:t>
            </a:r>
            <a:r>
              <a:rPr lang="en-US" sz="1100">
                <a:latin typeface="Arial"/>
                <a:cs typeface="Arial"/>
              </a:rPr>
              <a:t> </a:t>
            </a:r>
          </a:p>
          <a:p>
            <a:r>
              <a:rPr lang="en-US" sz="1100" i="1">
                <a:latin typeface="Arial"/>
                <a:cs typeface="Arial"/>
              </a:rPr>
              <a:t>Great rivalries in cybersecurity: Tsutomu Shimomura vs. Kevin Mitnick</a:t>
            </a:r>
            <a:r>
              <a:rPr lang="en-US" sz="1100">
                <a:latin typeface="Arial"/>
                <a:cs typeface="Arial"/>
              </a:rPr>
              <a:t>. Online Masters Degree in Cybersecurity | Guide to Cybersecurity Graduate Programs. (2020, October 9). </a:t>
            </a:r>
            <a:r>
              <a:rPr lang="en-US" sz="1100" u="sng">
                <a:latin typeface="Arial"/>
                <a:cs typeface="Arial"/>
                <a:hlinkClick r:id="rId7">
                  <a:extLst>
                    <a:ext uri="{A12FA001-AC4F-418D-AE19-62706E023703}">
                      <ahyp:hlinkClr xmlns:ahyp="http://schemas.microsoft.com/office/drawing/2018/hyperlinkcolor" val="tx"/>
                    </a:ext>
                  </a:extLst>
                </a:hlinkClick>
              </a:rPr>
              <a:t>https://www.cybersecurityeducationguides.org/tsutomu-shimomura-vs-kevin-mitnick/</a:t>
            </a:r>
            <a:r>
              <a:rPr lang="en-US" sz="1100">
                <a:latin typeface="Arial"/>
                <a:cs typeface="Arial"/>
              </a:rPr>
              <a:t> </a:t>
            </a:r>
          </a:p>
          <a:p>
            <a:r>
              <a:rPr lang="en-US" sz="1100">
                <a:latin typeface="Arial"/>
                <a:cs typeface="Arial"/>
              </a:rPr>
              <a:t>Kelly Jackson Higgins, E.-C. (2023, December 12). </a:t>
            </a:r>
            <a:r>
              <a:rPr lang="en-US" sz="1100" i="1">
                <a:latin typeface="Arial"/>
                <a:cs typeface="Arial"/>
              </a:rPr>
              <a:t>HD Moore unplugged</a:t>
            </a:r>
            <a:r>
              <a:rPr lang="en-US" sz="1100">
                <a:latin typeface="Arial"/>
                <a:cs typeface="Arial"/>
              </a:rPr>
              <a:t>. Dark Reading. </a:t>
            </a:r>
            <a:r>
              <a:rPr lang="en-US" sz="1100" u="sng">
                <a:latin typeface="Arial"/>
                <a:cs typeface="Arial"/>
                <a:hlinkClick r:id="rId8">
                  <a:extLst>
                    <a:ext uri="{A12FA001-AC4F-418D-AE19-62706E023703}">
                      <ahyp:hlinkClr xmlns:ahyp="http://schemas.microsoft.com/office/drawing/2018/hyperlinkcolor" val="tx"/>
                    </a:ext>
                  </a:extLst>
                </a:hlinkClick>
              </a:rPr>
              <a:t>https://www.darkreading.com/cyber-risk/hd-moore-unplugged</a:t>
            </a:r>
            <a:r>
              <a:rPr lang="en-US" sz="1100">
                <a:latin typeface="Arial"/>
                <a:cs typeface="Arial"/>
              </a:rPr>
              <a:t> </a:t>
            </a:r>
          </a:p>
          <a:p>
            <a:r>
              <a:rPr lang="en-US" sz="1100" i="1">
                <a:latin typeface="Arial"/>
                <a:cs typeface="Arial"/>
              </a:rPr>
              <a:t>5 famous White Hat Hackers You should know. King University Online. (2020, February 27). </a:t>
            </a:r>
            <a:r>
              <a:rPr lang="en-US" sz="1100" i="1" u="sng">
                <a:latin typeface="Arial"/>
                <a:cs typeface="Arial"/>
                <a:hlinkClick r:id="rId9">
                  <a:extLst>
                    <a:ext uri="{A12FA001-AC4F-418D-AE19-62706E023703}">
                      <ahyp:hlinkClr xmlns:ahyp="http://schemas.microsoft.com/office/drawing/2018/hyperlinkcolor" val="tx"/>
                    </a:ext>
                  </a:extLst>
                </a:hlinkClick>
              </a:rPr>
              <a:t>https://online.king.edu/news/5-famous-white-hat-hackers-you-should-know/</a:t>
            </a:r>
            <a:r>
              <a:rPr lang="en-US" sz="1100" i="1">
                <a:latin typeface="Arial"/>
                <a:cs typeface="Arial"/>
              </a:rPr>
              <a:t> </a:t>
            </a:r>
            <a:endParaRPr lang="en-US" sz="1100">
              <a:latin typeface="Arial"/>
              <a:cs typeface="Arial"/>
            </a:endParaRPr>
          </a:p>
          <a:p>
            <a:r>
              <a:rPr lang="en-US" sz="1100" i="1">
                <a:latin typeface="Arial"/>
                <a:cs typeface="Arial"/>
              </a:rPr>
              <a:t>U, C. (2021, December 1). The top 10 white hatters. Datatechvibe. </a:t>
            </a:r>
            <a:r>
              <a:rPr lang="en-US" sz="1100" i="1" u="sng">
                <a:latin typeface="Arial"/>
                <a:cs typeface="Arial"/>
                <a:hlinkClick r:id="rId10">
                  <a:extLst>
                    <a:ext uri="{A12FA001-AC4F-418D-AE19-62706E023703}">
                      <ahyp:hlinkClr xmlns:ahyp="http://schemas.microsoft.com/office/drawing/2018/hyperlinkcolor" val="tx"/>
                    </a:ext>
                  </a:extLst>
                </a:hlinkClick>
              </a:rPr>
              <a:t>https://datatechvibe.com/interviews/the-top-10-white-hatters/</a:t>
            </a:r>
            <a:r>
              <a:rPr lang="en-US" sz="1100" i="1">
                <a:latin typeface="Arial"/>
                <a:cs typeface="Arial"/>
              </a:rPr>
              <a:t> </a:t>
            </a:r>
            <a:endParaRPr lang="en-US" sz="1100">
              <a:latin typeface="Arial"/>
              <a:cs typeface="Arial"/>
            </a:endParaRPr>
          </a:p>
          <a:p>
            <a:r>
              <a:rPr lang="en-US" sz="1100" i="1">
                <a:latin typeface="Arial"/>
                <a:cs typeface="Arial"/>
              </a:rPr>
              <a:t>Top 18 famous ethical hackers: The world has ever known. KnowledgeHut. (2024, January 17). </a:t>
            </a:r>
            <a:r>
              <a:rPr lang="en-US" sz="1100" i="1" u="sng">
                <a:latin typeface="Arial"/>
                <a:cs typeface="Arial"/>
                <a:hlinkClick r:id="rId11">
                  <a:extLst>
                    <a:ext uri="{A12FA001-AC4F-418D-AE19-62706E023703}">
                      <ahyp:hlinkClr xmlns:ahyp="http://schemas.microsoft.com/office/drawing/2018/hyperlinkcolor" val="tx"/>
                    </a:ext>
                  </a:extLst>
                </a:hlinkClick>
              </a:rPr>
              <a:t>https://www.knowledgehut.com/blog/security/most-famous-ethical-hackers</a:t>
            </a:r>
            <a:r>
              <a:rPr lang="en-US" sz="1100" i="1">
                <a:latin typeface="Arial"/>
                <a:cs typeface="Arial"/>
              </a:rPr>
              <a:t> </a:t>
            </a:r>
            <a:endParaRPr lang="en-US" sz="1100">
              <a:latin typeface="Arial"/>
              <a:cs typeface="Arial"/>
            </a:endParaRPr>
          </a:p>
          <a:p>
            <a:r>
              <a:rPr lang="en-US" sz="1100" i="1">
                <a:latin typeface="Arial"/>
                <a:cs typeface="Arial"/>
              </a:rPr>
              <a:t>Consulting, M. S. (n.d.). The global ghost team: Expert pentesting services: Mitnick Security. The Global Ghost Team | Expert </a:t>
            </a:r>
            <a:r>
              <a:rPr lang="en-US" sz="1100" i="1" err="1">
                <a:latin typeface="Arial"/>
                <a:cs typeface="Arial"/>
              </a:rPr>
              <a:t>Pentesting</a:t>
            </a:r>
            <a:r>
              <a:rPr lang="en-US" sz="1100" i="1">
                <a:latin typeface="Arial"/>
                <a:cs typeface="Arial"/>
              </a:rPr>
              <a:t> Services | Mitnick Security. </a:t>
            </a:r>
            <a:r>
              <a:rPr lang="en-US" sz="1100" i="1" u="sng">
                <a:latin typeface="Arial"/>
                <a:cs typeface="Arial"/>
                <a:hlinkClick r:id="rId12">
                  <a:extLst>
                    <a:ext uri="{A12FA001-AC4F-418D-AE19-62706E023703}">
                      <ahyp:hlinkClr xmlns:ahyp="http://schemas.microsoft.com/office/drawing/2018/hyperlinkcolor" val="tx"/>
                    </a:ext>
                  </a:extLst>
                </a:hlinkClick>
              </a:rPr>
              <a:t>https://www.mitnicksecurity.com/global-ghost-team</a:t>
            </a:r>
            <a:r>
              <a:rPr lang="en-US" sz="1100" i="1">
                <a:latin typeface="Arial"/>
                <a:cs typeface="Arial"/>
              </a:rPr>
              <a:t> </a:t>
            </a:r>
            <a:endParaRPr lang="en-US" sz="1100">
              <a:latin typeface="Arial"/>
              <a:cs typeface="Arial"/>
            </a:endParaRPr>
          </a:p>
          <a:p>
            <a:endParaRPr lang="en-US"/>
          </a:p>
        </p:txBody>
      </p:sp>
    </p:spTree>
    <p:extLst>
      <p:ext uri="{BB962C8B-B14F-4D97-AF65-F5344CB8AC3E}">
        <p14:creationId xmlns:p14="http://schemas.microsoft.com/office/powerpoint/2010/main" val="16373653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48000"/>
                <a:hueMod val="106000"/>
                <a:satMod val="140000"/>
                <a:lumMod val="42000"/>
              </a:schemeClr>
              <a:schemeClr val="bg2">
                <a:tint val="98000"/>
                <a:hueMod val="92000"/>
                <a:satMod val="220000"/>
                <a:lumMod val="90000"/>
              </a:schemeClr>
            </a:duotone>
          </a:blip>
          <a:stretch/>
        </a:blipFill>
        <a:effectLst/>
      </p:bgPr>
    </p:bg>
    <p:spTree>
      <p:nvGrpSpPr>
        <p:cNvPr id="1" name=""/>
        <p:cNvGrpSpPr/>
        <p:nvPr/>
      </p:nvGrpSpPr>
      <p:grpSpPr>
        <a:xfrm>
          <a:off x="0" y="0"/>
          <a:ext cx="0" cy="0"/>
          <a:chOff x="0" y="0"/>
          <a:chExt cx="0" cy="0"/>
        </a:xfrm>
      </p:grpSpPr>
      <p:grpSp>
        <p:nvGrpSpPr>
          <p:cNvPr id="340" name="Group 279">
            <a:extLst>
              <a:ext uri="{FF2B5EF4-FFF2-40B4-BE49-F238E27FC236}">
                <a16:creationId xmlns:a16="http://schemas.microsoft.com/office/drawing/2014/main" id="{5FE07634-A83A-4681-9C1D-BC0775F9D29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281" name="Rectangle 280">
              <a:extLst>
                <a:ext uri="{FF2B5EF4-FFF2-40B4-BE49-F238E27FC236}">
                  <a16:creationId xmlns:a16="http://schemas.microsoft.com/office/drawing/2014/main" id="{BF62976A-266E-4650-88F2-C16130F3DF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2" name="Picture 2">
              <a:extLst>
                <a:ext uri="{FF2B5EF4-FFF2-40B4-BE49-F238E27FC236}">
                  <a16:creationId xmlns:a16="http://schemas.microsoft.com/office/drawing/2014/main" id="{88D9B99B-59C2-481A-A948-F87920A7FE5E}"/>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4">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p14="http://schemas.microsoft.com/office/powerpoint/2010/main" xmlns:a14="http://schemas.microsoft.com/office/drawing/2010/main" xmlns:a16="http://schemas.microsoft.com/office/drawing/2014/main">
                  <a:solidFill>
                    <a:srgbClr val="FFFFFF"/>
                  </a:solidFill>
                </a14:hiddenFill>
              </a:ext>
            </a:extLst>
          </p:spPr>
        </p:pic>
      </p:grpSp>
      <p:sp>
        <p:nvSpPr>
          <p:cNvPr id="2" name="Title 1">
            <a:extLst>
              <a:ext uri="{FF2B5EF4-FFF2-40B4-BE49-F238E27FC236}">
                <a16:creationId xmlns:a16="http://schemas.microsoft.com/office/drawing/2014/main" id="{9A134327-4864-46BB-A57A-7055C9E3AEC1}"/>
              </a:ext>
            </a:extLst>
          </p:cNvPr>
          <p:cNvSpPr>
            <a:spLocks noGrp="1"/>
          </p:cNvSpPr>
          <p:nvPr>
            <p:ph type="title"/>
          </p:nvPr>
        </p:nvSpPr>
        <p:spPr>
          <a:xfrm>
            <a:off x="7807738" y="237518"/>
            <a:ext cx="3084891" cy="1478570"/>
          </a:xfrm>
        </p:spPr>
        <p:txBody>
          <a:bodyPr>
            <a:normAutofit/>
          </a:bodyPr>
          <a:lstStyle/>
          <a:p>
            <a:r>
              <a:rPr lang="en-US" sz="3200"/>
              <a:t>Content</a:t>
            </a:r>
          </a:p>
        </p:txBody>
      </p:sp>
      <p:pic>
        <p:nvPicPr>
          <p:cNvPr id="10" name="Content Placeholder 6" descr="circuit board">
            <a:extLst>
              <a:ext uri="{FF2B5EF4-FFF2-40B4-BE49-F238E27FC236}">
                <a16:creationId xmlns:a16="http://schemas.microsoft.com/office/drawing/2014/main" id="{38616497-6A2B-4863-A3DD-A2D0AF074897}"/>
              </a:ext>
            </a:extLst>
          </p:cNvPr>
          <p:cNvPicPr>
            <a:picLocks noChangeAspect="1"/>
          </p:cNvPicPr>
          <p:nvPr/>
        </p:nvPicPr>
        <p:blipFill rotWithShape="1">
          <a:blip r:embed="rId5"/>
          <a:srcRect l="7131" r="14065"/>
          <a:stretch/>
        </p:blipFill>
        <p:spPr>
          <a:xfrm flipH="1">
            <a:off x="-5597" y="10"/>
            <a:ext cx="7558541" cy="6857990"/>
          </a:xfrm>
          <a:prstGeom prst="rect">
            <a:avLst/>
          </a:prstGeom>
        </p:spPr>
      </p:pic>
      <p:grpSp>
        <p:nvGrpSpPr>
          <p:cNvPr id="341" name="Group 283">
            <a:extLst>
              <a:ext uri="{FF2B5EF4-FFF2-40B4-BE49-F238E27FC236}">
                <a16:creationId xmlns:a16="http://schemas.microsoft.com/office/drawing/2014/main" id="{A2E1FE48-FA7B-4262-B922-041542931DD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285" name="Rectangle 284">
              <a:extLst>
                <a:ext uri="{FF2B5EF4-FFF2-40B4-BE49-F238E27FC236}">
                  <a16:creationId xmlns:a16="http://schemas.microsoft.com/office/drawing/2014/main" id="{F2E644B1-8F72-4AC4-89F1-EB3A027341E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miter lim="800000"/>
                  <a:headEnd/>
                  <a:tailEnd/>
                </a14:hiddenLine>
              </a:ext>
            </a:extLst>
          </p:spPr>
          <p:txBody>
            <a:bodyPr/>
            <a:lstStyle/>
            <a:p>
              <a:endParaRPr lang="en-US"/>
            </a:p>
          </p:txBody>
        </p:sp>
        <p:sp>
          <p:nvSpPr>
            <p:cNvPr id="286" name="Freeform 6">
              <a:extLst>
                <a:ext uri="{FF2B5EF4-FFF2-40B4-BE49-F238E27FC236}">
                  <a16:creationId xmlns:a16="http://schemas.microsoft.com/office/drawing/2014/main" id="{1781B8E8-8A26-4FFB-BE0C-7C0C644F7C5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txBody>
            <a:bodyPr/>
            <a:lstStyle/>
            <a:p>
              <a:endParaRPr lang="en-US"/>
            </a:p>
          </p:txBody>
        </p:sp>
        <p:sp>
          <p:nvSpPr>
            <p:cNvPr id="287" name="Freeform 7">
              <a:extLst>
                <a:ext uri="{FF2B5EF4-FFF2-40B4-BE49-F238E27FC236}">
                  <a16:creationId xmlns:a16="http://schemas.microsoft.com/office/drawing/2014/main" id="{4109D997-E9DF-4429-A643-3E691E2B706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txBody>
            <a:bodyPr/>
            <a:lstStyle/>
            <a:p>
              <a:endParaRPr lang="en-US"/>
            </a:p>
          </p:txBody>
        </p:sp>
        <p:sp>
          <p:nvSpPr>
            <p:cNvPr id="288" name="Rectangle 287">
              <a:extLst>
                <a:ext uri="{FF2B5EF4-FFF2-40B4-BE49-F238E27FC236}">
                  <a16:creationId xmlns:a16="http://schemas.microsoft.com/office/drawing/2014/main" id="{B392695A-F131-4C51-B689-3F4D5B1A2F1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miter lim="800000"/>
                  <a:headEnd/>
                  <a:tailEnd/>
                </a14:hiddenLine>
              </a:ext>
            </a:extLst>
          </p:spPr>
          <p:txBody>
            <a:bodyPr/>
            <a:lstStyle/>
            <a:p>
              <a:endParaRPr lang="en-US"/>
            </a:p>
          </p:txBody>
        </p:sp>
        <p:sp>
          <p:nvSpPr>
            <p:cNvPr id="289" name="Freeform 9">
              <a:extLst>
                <a:ext uri="{FF2B5EF4-FFF2-40B4-BE49-F238E27FC236}">
                  <a16:creationId xmlns:a16="http://schemas.microsoft.com/office/drawing/2014/main" id="{8218EC3E-07D0-417A-B0A8-057F825EF7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txBody>
            <a:bodyPr/>
            <a:lstStyle/>
            <a:p>
              <a:endParaRPr lang="en-US"/>
            </a:p>
          </p:txBody>
        </p:sp>
        <p:sp>
          <p:nvSpPr>
            <p:cNvPr id="290" name="Freeform 10">
              <a:extLst>
                <a:ext uri="{FF2B5EF4-FFF2-40B4-BE49-F238E27FC236}">
                  <a16:creationId xmlns:a16="http://schemas.microsoft.com/office/drawing/2014/main" id="{B036399E-7675-47B6-A645-242946879E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txBody>
            <a:bodyPr/>
            <a:lstStyle/>
            <a:p>
              <a:endParaRPr lang="en-US"/>
            </a:p>
          </p:txBody>
        </p:sp>
        <p:sp>
          <p:nvSpPr>
            <p:cNvPr id="291" name="Freeform 11">
              <a:extLst>
                <a:ext uri="{FF2B5EF4-FFF2-40B4-BE49-F238E27FC236}">
                  <a16:creationId xmlns:a16="http://schemas.microsoft.com/office/drawing/2014/main" id="{C44A0438-B8A4-43B3-B17C-B919FCD92C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txBody>
            <a:bodyPr/>
            <a:lstStyle/>
            <a:p>
              <a:endParaRPr lang="en-US"/>
            </a:p>
          </p:txBody>
        </p:sp>
        <p:sp>
          <p:nvSpPr>
            <p:cNvPr id="292" name="Freeform 12">
              <a:extLst>
                <a:ext uri="{FF2B5EF4-FFF2-40B4-BE49-F238E27FC236}">
                  <a16:creationId xmlns:a16="http://schemas.microsoft.com/office/drawing/2014/main" id="{ABC7257F-6F64-4B81-BDA7-7C232BCBA26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txBody>
            <a:bodyPr/>
            <a:lstStyle/>
            <a:p>
              <a:endParaRPr lang="en-US"/>
            </a:p>
          </p:txBody>
        </p:sp>
        <p:sp>
          <p:nvSpPr>
            <p:cNvPr id="293" name="Freeform 13">
              <a:extLst>
                <a:ext uri="{FF2B5EF4-FFF2-40B4-BE49-F238E27FC236}">
                  <a16:creationId xmlns:a16="http://schemas.microsoft.com/office/drawing/2014/main" id="{72DD7E92-F033-480C-A220-63CE422C3A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txBody>
            <a:bodyPr/>
            <a:lstStyle/>
            <a:p>
              <a:endParaRPr lang="en-US"/>
            </a:p>
          </p:txBody>
        </p:sp>
        <p:sp>
          <p:nvSpPr>
            <p:cNvPr id="294" name="Freeform 14">
              <a:extLst>
                <a:ext uri="{FF2B5EF4-FFF2-40B4-BE49-F238E27FC236}">
                  <a16:creationId xmlns:a16="http://schemas.microsoft.com/office/drawing/2014/main" id="{444A9AC9-463E-45E7-A818-13F664F7C0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txBody>
            <a:bodyPr/>
            <a:lstStyle/>
            <a:p>
              <a:endParaRPr lang="en-US"/>
            </a:p>
          </p:txBody>
        </p:sp>
        <p:sp>
          <p:nvSpPr>
            <p:cNvPr id="295" name="Freeform 15">
              <a:extLst>
                <a:ext uri="{FF2B5EF4-FFF2-40B4-BE49-F238E27FC236}">
                  <a16:creationId xmlns:a16="http://schemas.microsoft.com/office/drawing/2014/main" id="{6CCE9BBE-5DE3-4991-80CA-DFEB928673D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txBody>
            <a:bodyPr/>
            <a:lstStyle/>
            <a:p>
              <a:endParaRPr lang="en-US"/>
            </a:p>
          </p:txBody>
        </p:sp>
        <p:sp>
          <p:nvSpPr>
            <p:cNvPr id="296" name="Freeform 16">
              <a:extLst>
                <a:ext uri="{FF2B5EF4-FFF2-40B4-BE49-F238E27FC236}">
                  <a16:creationId xmlns:a16="http://schemas.microsoft.com/office/drawing/2014/main" id="{3180F6DF-A13F-491C-BF97-B206E3E7B90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txBody>
            <a:bodyPr/>
            <a:lstStyle/>
            <a:p>
              <a:endParaRPr lang="en-US"/>
            </a:p>
          </p:txBody>
        </p:sp>
        <p:sp>
          <p:nvSpPr>
            <p:cNvPr id="297" name="Freeform 17">
              <a:extLst>
                <a:ext uri="{FF2B5EF4-FFF2-40B4-BE49-F238E27FC236}">
                  <a16:creationId xmlns:a16="http://schemas.microsoft.com/office/drawing/2014/main" id="{CAD0E44C-73C8-42BB-ADA8-2BA6B30824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txBody>
            <a:bodyPr/>
            <a:lstStyle/>
            <a:p>
              <a:endParaRPr lang="en-US"/>
            </a:p>
          </p:txBody>
        </p:sp>
        <p:sp>
          <p:nvSpPr>
            <p:cNvPr id="298" name="Freeform 18">
              <a:extLst>
                <a:ext uri="{FF2B5EF4-FFF2-40B4-BE49-F238E27FC236}">
                  <a16:creationId xmlns:a16="http://schemas.microsoft.com/office/drawing/2014/main" id="{436EC43E-A70D-4E5C-B275-35CA8E93C1B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txBody>
            <a:bodyPr/>
            <a:lstStyle/>
            <a:p>
              <a:endParaRPr lang="en-US"/>
            </a:p>
          </p:txBody>
        </p:sp>
        <p:sp>
          <p:nvSpPr>
            <p:cNvPr id="299" name="Freeform 19">
              <a:extLst>
                <a:ext uri="{FF2B5EF4-FFF2-40B4-BE49-F238E27FC236}">
                  <a16:creationId xmlns:a16="http://schemas.microsoft.com/office/drawing/2014/main" id="{ADE7E5B6-2E2A-4F56-9E90-F8613E6D10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txBody>
            <a:bodyPr/>
            <a:lstStyle/>
            <a:p>
              <a:endParaRPr lang="en-US"/>
            </a:p>
          </p:txBody>
        </p:sp>
        <p:sp>
          <p:nvSpPr>
            <p:cNvPr id="300" name="Freeform 20">
              <a:extLst>
                <a:ext uri="{FF2B5EF4-FFF2-40B4-BE49-F238E27FC236}">
                  <a16:creationId xmlns:a16="http://schemas.microsoft.com/office/drawing/2014/main" id="{86B9E49B-AE8D-47E0-BACC-A6D0AC3AB23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txBody>
            <a:bodyPr/>
            <a:lstStyle/>
            <a:p>
              <a:endParaRPr lang="en-US"/>
            </a:p>
          </p:txBody>
        </p:sp>
        <p:sp>
          <p:nvSpPr>
            <p:cNvPr id="301" name="Freeform 21">
              <a:extLst>
                <a:ext uri="{FF2B5EF4-FFF2-40B4-BE49-F238E27FC236}">
                  <a16:creationId xmlns:a16="http://schemas.microsoft.com/office/drawing/2014/main" id="{2EB961AF-CD61-41BA-B0B2-0741A5ED644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txBody>
            <a:bodyPr/>
            <a:lstStyle/>
            <a:p>
              <a:endParaRPr lang="en-US"/>
            </a:p>
          </p:txBody>
        </p:sp>
        <p:sp>
          <p:nvSpPr>
            <p:cNvPr id="302" name="Freeform 22">
              <a:extLst>
                <a:ext uri="{FF2B5EF4-FFF2-40B4-BE49-F238E27FC236}">
                  <a16:creationId xmlns:a16="http://schemas.microsoft.com/office/drawing/2014/main" id="{DC42BDA1-810A-4135-B3B1-B3161D372A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txBody>
            <a:bodyPr/>
            <a:lstStyle/>
            <a:p>
              <a:endParaRPr lang="en-US"/>
            </a:p>
          </p:txBody>
        </p:sp>
        <p:sp>
          <p:nvSpPr>
            <p:cNvPr id="303" name="Freeform 23">
              <a:extLst>
                <a:ext uri="{FF2B5EF4-FFF2-40B4-BE49-F238E27FC236}">
                  <a16:creationId xmlns:a16="http://schemas.microsoft.com/office/drawing/2014/main" id="{FA51FCA8-FCF4-4116-8CB2-5C539E37F44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txBody>
            <a:bodyPr/>
            <a:lstStyle/>
            <a:p>
              <a:endParaRPr lang="en-US"/>
            </a:p>
          </p:txBody>
        </p:sp>
        <p:sp>
          <p:nvSpPr>
            <p:cNvPr id="304" name="Freeform 24">
              <a:extLst>
                <a:ext uri="{FF2B5EF4-FFF2-40B4-BE49-F238E27FC236}">
                  <a16:creationId xmlns:a16="http://schemas.microsoft.com/office/drawing/2014/main" id="{F2850A10-CDBC-462A-8CB7-02587468344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txBody>
            <a:bodyPr/>
            <a:lstStyle/>
            <a:p>
              <a:endParaRPr lang="en-US"/>
            </a:p>
          </p:txBody>
        </p:sp>
        <p:sp>
          <p:nvSpPr>
            <p:cNvPr id="305" name="Freeform 25">
              <a:extLst>
                <a:ext uri="{FF2B5EF4-FFF2-40B4-BE49-F238E27FC236}">
                  <a16:creationId xmlns:a16="http://schemas.microsoft.com/office/drawing/2014/main" id="{738A37B9-77C2-4464-BF1F-2AF25A0D29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txBody>
            <a:bodyPr/>
            <a:lstStyle/>
            <a:p>
              <a:endParaRPr lang="en-US"/>
            </a:p>
          </p:txBody>
        </p:sp>
        <p:sp>
          <p:nvSpPr>
            <p:cNvPr id="306" name="Freeform 26">
              <a:extLst>
                <a:ext uri="{FF2B5EF4-FFF2-40B4-BE49-F238E27FC236}">
                  <a16:creationId xmlns:a16="http://schemas.microsoft.com/office/drawing/2014/main" id="{89026C8B-A162-4523-A51B-9F1200BC60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txBody>
            <a:bodyPr/>
            <a:lstStyle/>
            <a:p>
              <a:endParaRPr lang="en-US"/>
            </a:p>
          </p:txBody>
        </p:sp>
        <p:sp>
          <p:nvSpPr>
            <p:cNvPr id="307" name="Freeform 27">
              <a:extLst>
                <a:ext uri="{FF2B5EF4-FFF2-40B4-BE49-F238E27FC236}">
                  <a16:creationId xmlns:a16="http://schemas.microsoft.com/office/drawing/2014/main" id="{5B76BC40-1FA2-477D-B2C2-4763577DB7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txBody>
            <a:bodyPr/>
            <a:lstStyle/>
            <a:p>
              <a:endParaRPr lang="en-US"/>
            </a:p>
          </p:txBody>
        </p:sp>
        <p:sp>
          <p:nvSpPr>
            <p:cNvPr id="308" name="Freeform 28">
              <a:extLst>
                <a:ext uri="{FF2B5EF4-FFF2-40B4-BE49-F238E27FC236}">
                  <a16:creationId xmlns:a16="http://schemas.microsoft.com/office/drawing/2014/main" id="{6BC68EAA-2809-4AE4-80C1-2555CEF73DF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txBody>
            <a:bodyPr/>
            <a:lstStyle/>
            <a:p>
              <a:endParaRPr lang="en-US"/>
            </a:p>
          </p:txBody>
        </p:sp>
        <p:sp>
          <p:nvSpPr>
            <p:cNvPr id="309" name="Freeform 29">
              <a:extLst>
                <a:ext uri="{FF2B5EF4-FFF2-40B4-BE49-F238E27FC236}">
                  <a16:creationId xmlns:a16="http://schemas.microsoft.com/office/drawing/2014/main" id="{FE709D1B-0541-4414-9E87-CF7D6918C1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txBody>
            <a:bodyPr/>
            <a:lstStyle/>
            <a:p>
              <a:endParaRPr lang="en-US"/>
            </a:p>
          </p:txBody>
        </p:sp>
        <p:sp>
          <p:nvSpPr>
            <p:cNvPr id="310" name="Freeform 30">
              <a:extLst>
                <a:ext uri="{FF2B5EF4-FFF2-40B4-BE49-F238E27FC236}">
                  <a16:creationId xmlns:a16="http://schemas.microsoft.com/office/drawing/2014/main" id="{33BCB888-11B8-4D01-BCDA-59BBA28DCE0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txBody>
            <a:bodyPr/>
            <a:lstStyle/>
            <a:p>
              <a:endParaRPr lang="en-US"/>
            </a:p>
          </p:txBody>
        </p:sp>
        <p:sp>
          <p:nvSpPr>
            <p:cNvPr id="311" name="Freeform 31">
              <a:extLst>
                <a:ext uri="{FF2B5EF4-FFF2-40B4-BE49-F238E27FC236}">
                  <a16:creationId xmlns:a16="http://schemas.microsoft.com/office/drawing/2014/main" id="{28E5CE3E-C11A-4CF7-82BF-37D1221D4E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txBody>
            <a:bodyPr/>
            <a:lstStyle/>
            <a:p>
              <a:endParaRPr lang="en-US"/>
            </a:p>
          </p:txBody>
        </p:sp>
        <p:sp>
          <p:nvSpPr>
            <p:cNvPr id="312" name="Freeform 32">
              <a:extLst>
                <a:ext uri="{FF2B5EF4-FFF2-40B4-BE49-F238E27FC236}">
                  <a16:creationId xmlns:a16="http://schemas.microsoft.com/office/drawing/2014/main" id="{55284FC3-21FB-4FA7-B695-2D6A9CEF73E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txBody>
            <a:bodyPr/>
            <a:lstStyle/>
            <a:p>
              <a:endParaRPr lang="en-US"/>
            </a:p>
          </p:txBody>
        </p:sp>
        <p:sp>
          <p:nvSpPr>
            <p:cNvPr id="313" name="Rectangle 312">
              <a:extLst>
                <a:ext uri="{FF2B5EF4-FFF2-40B4-BE49-F238E27FC236}">
                  <a16:creationId xmlns:a16="http://schemas.microsoft.com/office/drawing/2014/main" id="{13DA6B78-00DE-4E55-9124-EFD72519BB9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miter lim="800000"/>
                  <a:headEnd/>
                  <a:tailEnd/>
                </a14:hiddenLine>
              </a:ext>
            </a:extLst>
          </p:spPr>
          <p:txBody>
            <a:bodyPr/>
            <a:lstStyle/>
            <a:p>
              <a:endParaRPr lang="en-US"/>
            </a:p>
          </p:txBody>
        </p:sp>
        <p:sp>
          <p:nvSpPr>
            <p:cNvPr id="314" name="Freeform 34">
              <a:extLst>
                <a:ext uri="{FF2B5EF4-FFF2-40B4-BE49-F238E27FC236}">
                  <a16:creationId xmlns:a16="http://schemas.microsoft.com/office/drawing/2014/main" id="{D4602B0F-2844-48BE-9B4A-0366AC90450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txBody>
            <a:bodyPr/>
            <a:lstStyle/>
            <a:p>
              <a:endParaRPr lang="en-US"/>
            </a:p>
          </p:txBody>
        </p:sp>
        <p:sp>
          <p:nvSpPr>
            <p:cNvPr id="315" name="Freeform 35">
              <a:extLst>
                <a:ext uri="{FF2B5EF4-FFF2-40B4-BE49-F238E27FC236}">
                  <a16:creationId xmlns:a16="http://schemas.microsoft.com/office/drawing/2014/main" id="{E31E05BB-6004-474D-9900-D990378FD3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txBody>
            <a:bodyPr/>
            <a:lstStyle/>
            <a:p>
              <a:endParaRPr lang="en-US"/>
            </a:p>
          </p:txBody>
        </p:sp>
        <p:sp>
          <p:nvSpPr>
            <p:cNvPr id="316" name="Freeform 36">
              <a:extLst>
                <a:ext uri="{FF2B5EF4-FFF2-40B4-BE49-F238E27FC236}">
                  <a16:creationId xmlns:a16="http://schemas.microsoft.com/office/drawing/2014/main" id="{00BD01ED-F65D-4601-A77D-508E960E09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txBody>
            <a:bodyPr/>
            <a:lstStyle/>
            <a:p>
              <a:endParaRPr lang="en-US"/>
            </a:p>
          </p:txBody>
        </p:sp>
        <p:sp>
          <p:nvSpPr>
            <p:cNvPr id="317" name="Freeform 37">
              <a:extLst>
                <a:ext uri="{FF2B5EF4-FFF2-40B4-BE49-F238E27FC236}">
                  <a16:creationId xmlns:a16="http://schemas.microsoft.com/office/drawing/2014/main" id="{FD307CAE-789C-4E80-B6F1-9858A3ABA3F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txBody>
            <a:bodyPr/>
            <a:lstStyle/>
            <a:p>
              <a:endParaRPr lang="en-US"/>
            </a:p>
          </p:txBody>
        </p:sp>
        <p:sp>
          <p:nvSpPr>
            <p:cNvPr id="318" name="Freeform 38">
              <a:extLst>
                <a:ext uri="{FF2B5EF4-FFF2-40B4-BE49-F238E27FC236}">
                  <a16:creationId xmlns:a16="http://schemas.microsoft.com/office/drawing/2014/main" id="{94B97B29-709E-4E24-B2FA-EF84AA12D2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txBody>
            <a:bodyPr/>
            <a:lstStyle/>
            <a:p>
              <a:endParaRPr lang="en-US"/>
            </a:p>
          </p:txBody>
        </p:sp>
        <p:sp>
          <p:nvSpPr>
            <p:cNvPr id="319" name="Freeform 39">
              <a:extLst>
                <a:ext uri="{FF2B5EF4-FFF2-40B4-BE49-F238E27FC236}">
                  <a16:creationId xmlns:a16="http://schemas.microsoft.com/office/drawing/2014/main" id="{C05D52B9-1FA2-4E7C-8229-B09811A901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txBody>
            <a:bodyPr/>
            <a:lstStyle/>
            <a:p>
              <a:endParaRPr lang="en-US"/>
            </a:p>
          </p:txBody>
        </p:sp>
        <p:sp>
          <p:nvSpPr>
            <p:cNvPr id="320" name="Freeform 40">
              <a:extLst>
                <a:ext uri="{FF2B5EF4-FFF2-40B4-BE49-F238E27FC236}">
                  <a16:creationId xmlns:a16="http://schemas.microsoft.com/office/drawing/2014/main" id="{CC0A5575-2FB9-440F-B9A8-E0DDE1C37CE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txBody>
            <a:bodyPr/>
            <a:lstStyle/>
            <a:p>
              <a:endParaRPr lang="en-US"/>
            </a:p>
          </p:txBody>
        </p:sp>
        <p:sp>
          <p:nvSpPr>
            <p:cNvPr id="321" name="Freeform 41">
              <a:extLst>
                <a:ext uri="{FF2B5EF4-FFF2-40B4-BE49-F238E27FC236}">
                  <a16:creationId xmlns:a16="http://schemas.microsoft.com/office/drawing/2014/main" id="{AFFCC88F-01DF-4DE1-8CD5-88631E3091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txBody>
            <a:bodyPr/>
            <a:lstStyle/>
            <a:p>
              <a:endParaRPr lang="en-US"/>
            </a:p>
          </p:txBody>
        </p:sp>
        <p:sp>
          <p:nvSpPr>
            <p:cNvPr id="322" name="Freeform 42">
              <a:extLst>
                <a:ext uri="{FF2B5EF4-FFF2-40B4-BE49-F238E27FC236}">
                  <a16:creationId xmlns:a16="http://schemas.microsoft.com/office/drawing/2014/main" id="{33EEC40B-E2CD-4BAC-94D6-85B70714226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txBody>
            <a:bodyPr/>
            <a:lstStyle/>
            <a:p>
              <a:endParaRPr lang="en-US"/>
            </a:p>
          </p:txBody>
        </p:sp>
        <p:sp>
          <p:nvSpPr>
            <p:cNvPr id="323" name="Freeform 43">
              <a:extLst>
                <a:ext uri="{FF2B5EF4-FFF2-40B4-BE49-F238E27FC236}">
                  <a16:creationId xmlns:a16="http://schemas.microsoft.com/office/drawing/2014/main" id="{3E0E9643-5C60-4933-BB1B-9A09057E72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txBody>
            <a:bodyPr/>
            <a:lstStyle/>
            <a:p>
              <a:endParaRPr lang="en-US"/>
            </a:p>
          </p:txBody>
        </p:sp>
        <p:sp>
          <p:nvSpPr>
            <p:cNvPr id="324" name="Freeform 44">
              <a:extLst>
                <a:ext uri="{FF2B5EF4-FFF2-40B4-BE49-F238E27FC236}">
                  <a16:creationId xmlns:a16="http://schemas.microsoft.com/office/drawing/2014/main" id="{94F86E92-9EC7-437C-946B-31E7C1C4771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txBody>
            <a:bodyPr/>
            <a:lstStyle/>
            <a:p>
              <a:endParaRPr lang="en-US"/>
            </a:p>
          </p:txBody>
        </p:sp>
        <p:sp>
          <p:nvSpPr>
            <p:cNvPr id="325" name="Rectangle 324">
              <a:extLst>
                <a:ext uri="{FF2B5EF4-FFF2-40B4-BE49-F238E27FC236}">
                  <a16:creationId xmlns:a16="http://schemas.microsoft.com/office/drawing/2014/main" id="{BE9A51BE-C514-46B5-ABA6-7E7C878F8E5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miter lim="800000"/>
                  <a:headEnd/>
                  <a:tailEnd/>
                </a14:hiddenLine>
              </a:ext>
            </a:extLst>
          </p:spPr>
          <p:txBody>
            <a:bodyPr/>
            <a:lstStyle/>
            <a:p>
              <a:endParaRPr lang="en-US"/>
            </a:p>
          </p:txBody>
        </p:sp>
        <p:sp>
          <p:nvSpPr>
            <p:cNvPr id="326" name="Freeform 46">
              <a:extLst>
                <a:ext uri="{FF2B5EF4-FFF2-40B4-BE49-F238E27FC236}">
                  <a16:creationId xmlns:a16="http://schemas.microsoft.com/office/drawing/2014/main" id="{8B255447-F0E9-4D96-A4B0-F9EDDE58A3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txBody>
            <a:bodyPr/>
            <a:lstStyle/>
            <a:p>
              <a:endParaRPr lang="en-US"/>
            </a:p>
          </p:txBody>
        </p:sp>
        <p:sp>
          <p:nvSpPr>
            <p:cNvPr id="327" name="Freeform 47">
              <a:extLst>
                <a:ext uri="{FF2B5EF4-FFF2-40B4-BE49-F238E27FC236}">
                  <a16:creationId xmlns:a16="http://schemas.microsoft.com/office/drawing/2014/main" id="{AFAC5F3A-3BE7-489E-A848-498B9995F1D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txBody>
            <a:bodyPr/>
            <a:lstStyle/>
            <a:p>
              <a:endParaRPr lang="en-US"/>
            </a:p>
          </p:txBody>
        </p:sp>
        <p:sp>
          <p:nvSpPr>
            <p:cNvPr id="328" name="Freeform 48">
              <a:extLst>
                <a:ext uri="{FF2B5EF4-FFF2-40B4-BE49-F238E27FC236}">
                  <a16:creationId xmlns:a16="http://schemas.microsoft.com/office/drawing/2014/main" id="{A974E7AA-5EF3-4817-B0AE-4C1A784EE9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txBody>
            <a:bodyPr/>
            <a:lstStyle/>
            <a:p>
              <a:endParaRPr lang="en-US"/>
            </a:p>
          </p:txBody>
        </p:sp>
        <p:sp>
          <p:nvSpPr>
            <p:cNvPr id="329" name="Freeform 49">
              <a:extLst>
                <a:ext uri="{FF2B5EF4-FFF2-40B4-BE49-F238E27FC236}">
                  <a16:creationId xmlns:a16="http://schemas.microsoft.com/office/drawing/2014/main" id="{8AA54AC1-3E87-49C0-A594-87829A2CFF3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txBody>
            <a:bodyPr/>
            <a:lstStyle/>
            <a:p>
              <a:endParaRPr lang="en-US"/>
            </a:p>
          </p:txBody>
        </p:sp>
        <p:sp>
          <p:nvSpPr>
            <p:cNvPr id="330" name="Freeform 50">
              <a:extLst>
                <a:ext uri="{FF2B5EF4-FFF2-40B4-BE49-F238E27FC236}">
                  <a16:creationId xmlns:a16="http://schemas.microsoft.com/office/drawing/2014/main" id="{CC237789-73BC-4BD9-BFE8-1325FA4B522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txBody>
            <a:bodyPr/>
            <a:lstStyle/>
            <a:p>
              <a:endParaRPr lang="en-US"/>
            </a:p>
          </p:txBody>
        </p:sp>
        <p:sp>
          <p:nvSpPr>
            <p:cNvPr id="331" name="Freeform 51">
              <a:extLst>
                <a:ext uri="{FF2B5EF4-FFF2-40B4-BE49-F238E27FC236}">
                  <a16:creationId xmlns:a16="http://schemas.microsoft.com/office/drawing/2014/main" id="{DCF4052D-CF62-47DC-991E-49D0BA908F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txBody>
            <a:bodyPr/>
            <a:lstStyle/>
            <a:p>
              <a:endParaRPr lang="en-US"/>
            </a:p>
          </p:txBody>
        </p:sp>
        <p:sp>
          <p:nvSpPr>
            <p:cNvPr id="332" name="Freeform 52">
              <a:extLst>
                <a:ext uri="{FF2B5EF4-FFF2-40B4-BE49-F238E27FC236}">
                  <a16:creationId xmlns:a16="http://schemas.microsoft.com/office/drawing/2014/main" id="{2ABD9104-C938-44F2-8622-8407A2593B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txBody>
            <a:bodyPr/>
            <a:lstStyle/>
            <a:p>
              <a:endParaRPr lang="en-US"/>
            </a:p>
          </p:txBody>
        </p:sp>
        <p:sp>
          <p:nvSpPr>
            <p:cNvPr id="333" name="Freeform 53">
              <a:extLst>
                <a:ext uri="{FF2B5EF4-FFF2-40B4-BE49-F238E27FC236}">
                  <a16:creationId xmlns:a16="http://schemas.microsoft.com/office/drawing/2014/main" id="{4AA18F60-3E86-4A5A-B82E-A79183ED363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txBody>
            <a:bodyPr/>
            <a:lstStyle/>
            <a:p>
              <a:endParaRPr lang="en-US"/>
            </a:p>
          </p:txBody>
        </p:sp>
        <p:sp>
          <p:nvSpPr>
            <p:cNvPr id="334" name="Freeform 54">
              <a:extLst>
                <a:ext uri="{FF2B5EF4-FFF2-40B4-BE49-F238E27FC236}">
                  <a16:creationId xmlns:a16="http://schemas.microsoft.com/office/drawing/2014/main" id="{0F34C941-6196-4937-99E5-14AAD23F280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txBody>
            <a:bodyPr/>
            <a:lstStyle/>
            <a:p>
              <a:endParaRPr lang="en-US"/>
            </a:p>
          </p:txBody>
        </p:sp>
        <p:sp>
          <p:nvSpPr>
            <p:cNvPr id="335" name="Freeform 55">
              <a:extLst>
                <a:ext uri="{FF2B5EF4-FFF2-40B4-BE49-F238E27FC236}">
                  <a16:creationId xmlns:a16="http://schemas.microsoft.com/office/drawing/2014/main" id="{60DB8A6C-23D7-4A88-BDCE-8FEC86A123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txBody>
            <a:bodyPr/>
            <a:lstStyle/>
            <a:p>
              <a:endParaRPr lang="en-US"/>
            </a:p>
          </p:txBody>
        </p:sp>
        <p:sp>
          <p:nvSpPr>
            <p:cNvPr id="336" name="Freeform 56">
              <a:extLst>
                <a:ext uri="{FF2B5EF4-FFF2-40B4-BE49-F238E27FC236}">
                  <a16:creationId xmlns:a16="http://schemas.microsoft.com/office/drawing/2014/main" id="{29F5F702-AEE6-4633-BB20-7A15C3A31FD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txBody>
            <a:bodyPr/>
            <a:lstStyle/>
            <a:p>
              <a:endParaRPr lang="en-US"/>
            </a:p>
          </p:txBody>
        </p:sp>
        <p:sp>
          <p:nvSpPr>
            <p:cNvPr id="337" name="Freeform 57">
              <a:extLst>
                <a:ext uri="{FF2B5EF4-FFF2-40B4-BE49-F238E27FC236}">
                  <a16:creationId xmlns:a16="http://schemas.microsoft.com/office/drawing/2014/main" id="{F30C7A45-6890-4EA5-9F6B-E2AB4D04C5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txBody>
            <a:bodyPr/>
            <a:lstStyle/>
            <a:p>
              <a:endParaRPr lang="en-US"/>
            </a:p>
          </p:txBody>
        </p:sp>
        <p:sp>
          <p:nvSpPr>
            <p:cNvPr id="338" name="Freeform 58">
              <a:extLst>
                <a:ext uri="{FF2B5EF4-FFF2-40B4-BE49-F238E27FC236}">
                  <a16:creationId xmlns:a16="http://schemas.microsoft.com/office/drawing/2014/main" id="{F31A7373-F68A-485D-95DC-B53ACC7B5F9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txBody>
            <a:bodyPr/>
            <a:lstStyle/>
            <a:p>
              <a:endParaRPr lang="en-US"/>
            </a:p>
          </p:txBody>
        </p:sp>
      </p:grpSp>
      <p:graphicFrame>
        <p:nvGraphicFramePr>
          <p:cNvPr id="200" name="Content Placeholder 2" descr="Smart Art">
            <a:extLst>
              <a:ext uri="{FF2B5EF4-FFF2-40B4-BE49-F238E27FC236}">
                <a16:creationId xmlns:a16="http://schemas.microsoft.com/office/drawing/2014/main" id="{C7094B13-F699-4785-845B-4DB18710A2F8}"/>
              </a:ext>
            </a:extLst>
          </p:cNvPr>
          <p:cNvGraphicFramePr>
            <a:graphicFrameLocks noGrp="1"/>
          </p:cNvGraphicFramePr>
          <p:nvPr>
            <p:ph idx="1"/>
            <p:extLst>
              <p:ext uri="{D42A27DB-BD31-4B8C-83A1-F6EECF244321}">
                <p14:modId xmlns:p14="http://schemas.microsoft.com/office/powerpoint/2010/main" val="4100221700"/>
              </p:ext>
            </p:extLst>
          </p:nvPr>
        </p:nvGraphicFramePr>
        <p:xfrm>
          <a:off x="3914394" y="868364"/>
          <a:ext cx="3084892" cy="5994398"/>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1816" name="TextBox 1815">
            <a:extLst>
              <a:ext uri="{FF2B5EF4-FFF2-40B4-BE49-F238E27FC236}">
                <a16:creationId xmlns:a16="http://schemas.microsoft.com/office/drawing/2014/main" id="{A77E669C-2E12-41A8-0403-554BA8A5E862}"/>
              </a:ext>
            </a:extLst>
          </p:cNvPr>
          <p:cNvSpPr txBox="1"/>
          <p:nvPr/>
        </p:nvSpPr>
        <p:spPr>
          <a:xfrm>
            <a:off x="7779542" y="1398389"/>
            <a:ext cx="3777257" cy="369331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Purpose 1 </a:t>
            </a:r>
          </a:p>
          <a:p>
            <a:r>
              <a:rPr lang="en-US"/>
              <a:t>Objective</a:t>
            </a:r>
          </a:p>
          <a:p>
            <a:r>
              <a:rPr lang="en-US"/>
              <a:t>Timeline</a:t>
            </a:r>
          </a:p>
          <a:p>
            <a:r>
              <a:rPr lang="en-US"/>
              <a:t>Management System</a:t>
            </a:r>
          </a:p>
          <a:p>
            <a:r>
              <a:rPr lang="en-US"/>
              <a:t>Project Milestones  5</a:t>
            </a:r>
          </a:p>
          <a:p>
            <a:r>
              <a:rPr lang="en-US"/>
              <a:t>Researched White Hats</a:t>
            </a:r>
          </a:p>
          <a:p>
            <a:r>
              <a:rPr lang="en-US"/>
              <a:t>Important Dates for White Hats</a:t>
            </a:r>
          </a:p>
          <a:p>
            <a:r>
              <a:rPr lang="en-US"/>
              <a:t>Password Cracking</a:t>
            </a:r>
          </a:p>
          <a:p>
            <a:r>
              <a:rPr lang="en-US"/>
              <a:t>Prototype and Demo</a:t>
            </a:r>
          </a:p>
          <a:p>
            <a:r>
              <a:rPr lang="en-US"/>
              <a:t>Challenges and Limitations 10 </a:t>
            </a:r>
          </a:p>
          <a:p>
            <a:r>
              <a:rPr lang="en-US"/>
              <a:t>Future Work</a:t>
            </a:r>
          </a:p>
          <a:p>
            <a:r>
              <a:rPr lang="en-US"/>
              <a:t>Conclusion</a:t>
            </a:r>
          </a:p>
          <a:p>
            <a:r>
              <a:rPr lang="en-US"/>
              <a:t>Resources and Q&amp;A </a:t>
            </a:r>
          </a:p>
        </p:txBody>
      </p:sp>
    </p:spTree>
    <p:extLst>
      <p:ext uri="{BB962C8B-B14F-4D97-AF65-F5344CB8AC3E}">
        <p14:creationId xmlns:p14="http://schemas.microsoft.com/office/powerpoint/2010/main" val="3026653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9AE4726C-1831-4FE3-9A11-227F0DC2F0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0" name="Rectangle 9">
              <a:extLst>
                <a:ext uri="{FF2B5EF4-FFF2-40B4-BE49-F238E27FC236}">
                  <a16:creationId xmlns:a16="http://schemas.microsoft.com/office/drawing/2014/main" id="{B651D7F7-8C54-448E-A268-1CBFAD87D4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2">
              <a:extLst>
                <a:ext uri="{FF2B5EF4-FFF2-40B4-BE49-F238E27FC236}">
                  <a16:creationId xmlns:a16="http://schemas.microsoft.com/office/drawing/2014/main" id="{E3B56E94-40E1-489A-98B2-A3238D66A064}"/>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p14="http://schemas.microsoft.com/office/powerpoint/2010/main" xmlns:a14="http://schemas.microsoft.com/office/drawing/2010/main" xmlns:a16="http://schemas.microsoft.com/office/drawing/2014/main">
                  <a:solidFill>
                    <a:srgbClr val="FFFFFF"/>
                  </a:solidFill>
                </a14:hiddenFill>
              </a:ext>
            </a:extLst>
          </p:spPr>
        </p:pic>
      </p:grpSp>
      <p:sp>
        <p:nvSpPr>
          <p:cNvPr id="2" name="Title 1">
            <a:extLst>
              <a:ext uri="{FF2B5EF4-FFF2-40B4-BE49-F238E27FC236}">
                <a16:creationId xmlns:a16="http://schemas.microsoft.com/office/drawing/2014/main" id="{0C21D16B-4DC9-3EEB-9ABB-1BC0810ED731}"/>
              </a:ext>
            </a:extLst>
          </p:cNvPr>
          <p:cNvSpPr>
            <a:spLocks noGrp="1"/>
          </p:cNvSpPr>
          <p:nvPr>
            <p:ph type="title"/>
          </p:nvPr>
        </p:nvSpPr>
        <p:spPr>
          <a:xfrm>
            <a:off x="4996697" y="618518"/>
            <a:ext cx="6050713" cy="1478570"/>
          </a:xfrm>
        </p:spPr>
        <p:txBody>
          <a:bodyPr>
            <a:normAutofit/>
          </a:bodyPr>
          <a:lstStyle/>
          <a:p>
            <a:r>
              <a:rPr lang="en-US"/>
              <a:t>Purpose of the project</a:t>
            </a:r>
          </a:p>
        </p:txBody>
      </p:sp>
      <p:pic>
        <p:nvPicPr>
          <p:cNvPr id="4" name="Picture 3" descr="How to Become a White Hat Hacker: What Education do I Need?">
            <a:extLst>
              <a:ext uri="{FF2B5EF4-FFF2-40B4-BE49-F238E27FC236}">
                <a16:creationId xmlns:a16="http://schemas.microsoft.com/office/drawing/2014/main" id="{8A1040FB-7B77-FB5B-C42F-DF3DB003D982}"/>
              </a:ext>
            </a:extLst>
          </p:cNvPr>
          <p:cNvPicPr>
            <a:picLocks noChangeAspect="1"/>
          </p:cNvPicPr>
          <p:nvPr/>
        </p:nvPicPr>
        <p:blipFill rotWithShape="1">
          <a:blip r:embed="rId4"/>
          <a:srcRect l="24537" r="24768"/>
          <a:stretch/>
        </p:blipFill>
        <p:spPr>
          <a:xfrm>
            <a:off x="-5597" y="10"/>
            <a:ext cx="4635583" cy="6857990"/>
          </a:xfrm>
          <a:prstGeom prst="rect">
            <a:avLst/>
          </a:prstGeom>
        </p:spPr>
      </p:pic>
      <p:grpSp>
        <p:nvGrpSpPr>
          <p:cNvPr id="13" name="Group 12">
            <a:extLst>
              <a:ext uri="{FF2B5EF4-FFF2-40B4-BE49-F238E27FC236}">
                <a16:creationId xmlns:a16="http://schemas.microsoft.com/office/drawing/2014/main" id="{E916825F-759B-4F1A-BA80-AF7137691EC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14" name="Rectangle 13">
              <a:extLst>
                <a:ext uri="{FF2B5EF4-FFF2-40B4-BE49-F238E27FC236}">
                  <a16:creationId xmlns:a16="http://schemas.microsoft.com/office/drawing/2014/main" id="{0AF64541-DE3B-4DBB-84E1-907956469E52}"/>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miter lim="800000"/>
                  <a:headEnd/>
                  <a:tailEnd/>
                </a14:hiddenLine>
              </a:ext>
            </a:extLst>
          </p:spPr>
          <p:txBody>
            <a:bodyPr/>
            <a:lstStyle/>
            <a:p>
              <a:endParaRPr lang="en-US"/>
            </a:p>
          </p:txBody>
        </p:sp>
        <p:sp>
          <p:nvSpPr>
            <p:cNvPr id="15" name="Freeform 6">
              <a:extLst>
                <a:ext uri="{FF2B5EF4-FFF2-40B4-BE49-F238E27FC236}">
                  <a16:creationId xmlns:a16="http://schemas.microsoft.com/office/drawing/2014/main" id="{9175DCC0-514A-4CA1-AD9A-1BB0FFF1B4F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txBody>
            <a:bodyPr/>
            <a:lstStyle/>
            <a:p>
              <a:endParaRPr lang="en-US"/>
            </a:p>
          </p:txBody>
        </p:sp>
        <p:sp>
          <p:nvSpPr>
            <p:cNvPr id="16" name="Freeform 7">
              <a:extLst>
                <a:ext uri="{FF2B5EF4-FFF2-40B4-BE49-F238E27FC236}">
                  <a16:creationId xmlns:a16="http://schemas.microsoft.com/office/drawing/2014/main" id="{10371924-94D9-48AF-9D5B-6471775BE81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txBody>
            <a:bodyPr/>
            <a:lstStyle/>
            <a:p>
              <a:endParaRPr lang="en-US"/>
            </a:p>
          </p:txBody>
        </p:sp>
        <p:sp>
          <p:nvSpPr>
            <p:cNvPr id="17" name="Rectangle 16">
              <a:extLst>
                <a:ext uri="{FF2B5EF4-FFF2-40B4-BE49-F238E27FC236}">
                  <a16:creationId xmlns:a16="http://schemas.microsoft.com/office/drawing/2014/main" id="{7C964FF9-A41A-438C-A22B-62690C98F1A7}"/>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miter lim="800000"/>
                  <a:headEnd/>
                  <a:tailEnd/>
                </a14:hiddenLine>
              </a:ext>
            </a:extLst>
          </p:spPr>
          <p:txBody>
            <a:bodyPr/>
            <a:lstStyle/>
            <a:p>
              <a:endParaRPr lang="en-US"/>
            </a:p>
          </p:txBody>
        </p:sp>
        <p:sp>
          <p:nvSpPr>
            <p:cNvPr id="18" name="Freeform 9">
              <a:extLst>
                <a:ext uri="{FF2B5EF4-FFF2-40B4-BE49-F238E27FC236}">
                  <a16:creationId xmlns:a16="http://schemas.microsoft.com/office/drawing/2014/main" id="{61716CD6-1875-4567-B3E2-364CD0960D8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txBody>
            <a:bodyPr/>
            <a:lstStyle/>
            <a:p>
              <a:endParaRPr lang="en-US"/>
            </a:p>
          </p:txBody>
        </p:sp>
        <p:sp>
          <p:nvSpPr>
            <p:cNvPr id="19" name="Freeform 10">
              <a:extLst>
                <a:ext uri="{FF2B5EF4-FFF2-40B4-BE49-F238E27FC236}">
                  <a16:creationId xmlns:a16="http://schemas.microsoft.com/office/drawing/2014/main" id="{31A293D3-7189-453D-AB91-1291AAFF3D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txBody>
            <a:bodyPr/>
            <a:lstStyle/>
            <a:p>
              <a:endParaRPr lang="en-US"/>
            </a:p>
          </p:txBody>
        </p:sp>
        <p:sp>
          <p:nvSpPr>
            <p:cNvPr id="20" name="Freeform 11">
              <a:extLst>
                <a:ext uri="{FF2B5EF4-FFF2-40B4-BE49-F238E27FC236}">
                  <a16:creationId xmlns:a16="http://schemas.microsoft.com/office/drawing/2014/main" id="{87CB4EFE-58B3-4326-9CFB-A2AFADDFA5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txBody>
            <a:bodyPr/>
            <a:lstStyle/>
            <a:p>
              <a:endParaRPr lang="en-US"/>
            </a:p>
          </p:txBody>
        </p:sp>
        <p:sp>
          <p:nvSpPr>
            <p:cNvPr id="21" name="Freeform 12">
              <a:extLst>
                <a:ext uri="{FF2B5EF4-FFF2-40B4-BE49-F238E27FC236}">
                  <a16:creationId xmlns:a16="http://schemas.microsoft.com/office/drawing/2014/main" id="{249CF4D3-B5A3-4287-BC9D-E9BB8FA6EBB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txBody>
            <a:bodyPr/>
            <a:lstStyle/>
            <a:p>
              <a:endParaRPr lang="en-US"/>
            </a:p>
          </p:txBody>
        </p:sp>
        <p:sp>
          <p:nvSpPr>
            <p:cNvPr id="22" name="Freeform 13">
              <a:extLst>
                <a:ext uri="{FF2B5EF4-FFF2-40B4-BE49-F238E27FC236}">
                  <a16:creationId xmlns:a16="http://schemas.microsoft.com/office/drawing/2014/main" id="{4D2515F2-4D11-41AF-A6B1-7D084BEA98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txBody>
            <a:bodyPr/>
            <a:lstStyle/>
            <a:p>
              <a:endParaRPr lang="en-US"/>
            </a:p>
          </p:txBody>
        </p:sp>
        <p:sp>
          <p:nvSpPr>
            <p:cNvPr id="23" name="Freeform 14">
              <a:extLst>
                <a:ext uri="{FF2B5EF4-FFF2-40B4-BE49-F238E27FC236}">
                  <a16:creationId xmlns:a16="http://schemas.microsoft.com/office/drawing/2014/main" id="{331BCBF4-0DC2-426E-84B3-AE38E403C9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txBody>
            <a:bodyPr/>
            <a:lstStyle/>
            <a:p>
              <a:endParaRPr lang="en-US"/>
            </a:p>
          </p:txBody>
        </p:sp>
        <p:sp>
          <p:nvSpPr>
            <p:cNvPr id="24" name="Freeform 15">
              <a:extLst>
                <a:ext uri="{FF2B5EF4-FFF2-40B4-BE49-F238E27FC236}">
                  <a16:creationId xmlns:a16="http://schemas.microsoft.com/office/drawing/2014/main" id="{EC8AF156-0BE9-437D-A83B-87364146D07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txBody>
            <a:bodyPr/>
            <a:lstStyle/>
            <a:p>
              <a:endParaRPr lang="en-US"/>
            </a:p>
          </p:txBody>
        </p:sp>
        <p:sp>
          <p:nvSpPr>
            <p:cNvPr id="25" name="Freeform 16">
              <a:extLst>
                <a:ext uri="{FF2B5EF4-FFF2-40B4-BE49-F238E27FC236}">
                  <a16:creationId xmlns:a16="http://schemas.microsoft.com/office/drawing/2014/main" id="{AC8CB256-3F62-4406-88F5-CE2421FF25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txBody>
            <a:bodyPr/>
            <a:lstStyle/>
            <a:p>
              <a:endParaRPr lang="en-US"/>
            </a:p>
          </p:txBody>
        </p:sp>
        <p:sp>
          <p:nvSpPr>
            <p:cNvPr id="26" name="Freeform 17">
              <a:extLst>
                <a:ext uri="{FF2B5EF4-FFF2-40B4-BE49-F238E27FC236}">
                  <a16:creationId xmlns:a16="http://schemas.microsoft.com/office/drawing/2014/main" id="{F3E812EB-415E-4B60-B0FB-65386882CE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txBody>
            <a:bodyPr/>
            <a:lstStyle/>
            <a:p>
              <a:endParaRPr lang="en-US"/>
            </a:p>
          </p:txBody>
        </p:sp>
        <p:sp>
          <p:nvSpPr>
            <p:cNvPr id="27" name="Freeform 18">
              <a:extLst>
                <a:ext uri="{FF2B5EF4-FFF2-40B4-BE49-F238E27FC236}">
                  <a16:creationId xmlns:a16="http://schemas.microsoft.com/office/drawing/2014/main" id="{EB4C95D7-8E6D-45EC-8CA1-9123D718E3B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txBody>
            <a:bodyPr/>
            <a:lstStyle/>
            <a:p>
              <a:endParaRPr lang="en-US"/>
            </a:p>
          </p:txBody>
        </p:sp>
        <p:sp>
          <p:nvSpPr>
            <p:cNvPr id="28" name="Freeform 19">
              <a:extLst>
                <a:ext uri="{FF2B5EF4-FFF2-40B4-BE49-F238E27FC236}">
                  <a16:creationId xmlns:a16="http://schemas.microsoft.com/office/drawing/2014/main" id="{83F62FD2-2F62-4495-997C-8BD7F95AB8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txBody>
            <a:bodyPr/>
            <a:lstStyle/>
            <a:p>
              <a:endParaRPr lang="en-US"/>
            </a:p>
          </p:txBody>
        </p:sp>
        <p:sp>
          <p:nvSpPr>
            <p:cNvPr id="29" name="Freeform 20">
              <a:extLst>
                <a:ext uri="{FF2B5EF4-FFF2-40B4-BE49-F238E27FC236}">
                  <a16:creationId xmlns:a16="http://schemas.microsoft.com/office/drawing/2014/main" id="{B7DFE0F9-22A3-4846-8D4E-0D193BD3288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txBody>
            <a:bodyPr/>
            <a:lstStyle/>
            <a:p>
              <a:endParaRPr lang="en-US"/>
            </a:p>
          </p:txBody>
        </p:sp>
        <p:sp>
          <p:nvSpPr>
            <p:cNvPr id="30" name="Freeform 21">
              <a:extLst>
                <a:ext uri="{FF2B5EF4-FFF2-40B4-BE49-F238E27FC236}">
                  <a16:creationId xmlns:a16="http://schemas.microsoft.com/office/drawing/2014/main" id="{244DAF25-7415-491A-9FF6-E04BC2DC2EA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txBody>
            <a:bodyPr/>
            <a:lstStyle/>
            <a:p>
              <a:endParaRPr lang="en-US"/>
            </a:p>
          </p:txBody>
        </p:sp>
        <p:sp>
          <p:nvSpPr>
            <p:cNvPr id="31" name="Freeform 22">
              <a:extLst>
                <a:ext uri="{FF2B5EF4-FFF2-40B4-BE49-F238E27FC236}">
                  <a16:creationId xmlns:a16="http://schemas.microsoft.com/office/drawing/2014/main" id="{7ACA3646-863C-4D00-A58A-62C7FE71CE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txBody>
            <a:bodyPr/>
            <a:lstStyle/>
            <a:p>
              <a:endParaRPr lang="en-US"/>
            </a:p>
          </p:txBody>
        </p:sp>
        <p:sp>
          <p:nvSpPr>
            <p:cNvPr id="32" name="Freeform 23">
              <a:extLst>
                <a:ext uri="{FF2B5EF4-FFF2-40B4-BE49-F238E27FC236}">
                  <a16:creationId xmlns:a16="http://schemas.microsoft.com/office/drawing/2014/main" id="{0EA18B38-BD42-45ED-8458-FB205DBC76D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txBody>
            <a:bodyPr/>
            <a:lstStyle/>
            <a:p>
              <a:endParaRPr lang="en-US"/>
            </a:p>
          </p:txBody>
        </p:sp>
        <p:sp>
          <p:nvSpPr>
            <p:cNvPr id="33" name="Freeform 24">
              <a:extLst>
                <a:ext uri="{FF2B5EF4-FFF2-40B4-BE49-F238E27FC236}">
                  <a16:creationId xmlns:a16="http://schemas.microsoft.com/office/drawing/2014/main" id="{45302917-5DBE-4CF2-B52F-478F93FDDE7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txBody>
            <a:bodyPr/>
            <a:lstStyle/>
            <a:p>
              <a:endParaRPr lang="en-US"/>
            </a:p>
          </p:txBody>
        </p:sp>
        <p:sp>
          <p:nvSpPr>
            <p:cNvPr id="34" name="Freeform 25">
              <a:extLst>
                <a:ext uri="{FF2B5EF4-FFF2-40B4-BE49-F238E27FC236}">
                  <a16:creationId xmlns:a16="http://schemas.microsoft.com/office/drawing/2014/main" id="{8E61E6FD-D40E-479C-ABE9-2B69AE20D8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txBody>
            <a:bodyPr/>
            <a:lstStyle/>
            <a:p>
              <a:endParaRPr lang="en-US"/>
            </a:p>
          </p:txBody>
        </p:sp>
        <p:sp>
          <p:nvSpPr>
            <p:cNvPr id="35" name="Freeform 26">
              <a:extLst>
                <a:ext uri="{FF2B5EF4-FFF2-40B4-BE49-F238E27FC236}">
                  <a16:creationId xmlns:a16="http://schemas.microsoft.com/office/drawing/2014/main" id="{2F4DEB4F-F824-48D7-AF9B-B5D905DCD1B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txBody>
            <a:bodyPr/>
            <a:lstStyle/>
            <a:p>
              <a:endParaRPr lang="en-US"/>
            </a:p>
          </p:txBody>
        </p:sp>
        <p:sp>
          <p:nvSpPr>
            <p:cNvPr id="36" name="Freeform 27">
              <a:extLst>
                <a:ext uri="{FF2B5EF4-FFF2-40B4-BE49-F238E27FC236}">
                  <a16:creationId xmlns:a16="http://schemas.microsoft.com/office/drawing/2014/main" id="{F76CFA02-6090-4464-B573-BCA350C901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txBody>
            <a:bodyPr/>
            <a:lstStyle/>
            <a:p>
              <a:endParaRPr lang="en-US"/>
            </a:p>
          </p:txBody>
        </p:sp>
        <p:sp>
          <p:nvSpPr>
            <p:cNvPr id="37" name="Freeform 28">
              <a:extLst>
                <a:ext uri="{FF2B5EF4-FFF2-40B4-BE49-F238E27FC236}">
                  <a16:creationId xmlns:a16="http://schemas.microsoft.com/office/drawing/2014/main" id="{51BE8BEC-76C7-41FE-AB76-35194C2442D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txBody>
            <a:bodyPr/>
            <a:lstStyle/>
            <a:p>
              <a:endParaRPr lang="en-US"/>
            </a:p>
          </p:txBody>
        </p:sp>
        <p:sp>
          <p:nvSpPr>
            <p:cNvPr id="38" name="Freeform 29">
              <a:extLst>
                <a:ext uri="{FF2B5EF4-FFF2-40B4-BE49-F238E27FC236}">
                  <a16:creationId xmlns:a16="http://schemas.microsoft.com/office/drawing/2014/main" id="{710F61D4-3B34-45A9-B9B7-CE0373AB49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txBody>
            <a:bodyPr/>
            <a:lstStyle/>
            <a:p>
              <a:endParaRPr lang="en-US"/>
            </a:p>
          </p:txBody>
        </p:sp>
        <p:sp>
          <p:nvSpPr>
            <p:cNvPr id="39" name="Freeform 30">
              <a:extLst>
                <a:ext uri="{FF2B5EF4-FFF2-40B4-BE49-F238E27FC236}">
                  <a16:creationId xmlns:a16="http://schemas.microsoft.com/office/drawing/2014/main" id="{451F080F-4CFB-4626-87CA-BB4CACA1C6F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txBody>
            <a:bodyPr/>
            <a:lstStyle/>
            <a:p>
              <a:endParaRPr lang="en-US"/>
            </a:p>
          </p:txBody>
        </p:sp>
        <p:sp>
          <p:nvSpPr>
            <p:cNvPr id="40" name="Freeform 31">
              <a:extLst>
                <a:ext uri="{FF2B5EF4-FFF2-40B4-BE49-F238E27FC236}">
                  <a16:creationId xmlns:a16="http://schemas.microsoft.com/office/drawing/2014/main" id="{667BBD71-2295-4A66-B76C-F82175C2B0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txBody>
            <a:bodyPr/>
            <a:lstStyle/>
            <a:p>
              <a:endParaRPr lang="en-US"/>
            </a:p>
          </p:txBody>
        </p:sp>
        <p:sp>
          <p:nvSpPr>
            <p:cNvPr id="41" name="Freeform 32">
              <a:extLst>
                <a:ext uri="{FF2B5EF4-FFF2-40B4-BE49-F238E27FC236}">
                  <a16:creationId xmlns:a16="http://schemas.microsoft.com/office/drawing/2014/main" id="{B6644DE8-5BD1-4D5F-B245-0D3A21BCE1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txBody>
            <a:bodyPr/>
            <a:lstStyle/>
            <a:p>
              <a:endParaRPr lang="en-US"/>
            </a:p>
          </p:txBody>
        </p:sp>
        <p:sp>
          <p:nvSpPr>
            <p:cNvPr id="42" name="Rectangle 41">
              <a:extLst>
                <a:ext uri="{FF2B5EF4-FFF2-40B4-BE49-F238E27FC236}">
                  <a16:creationId xmlns:a16="http://schemas.microsoft.com/office/drawing/2014/main" id="{A4DE8FD0-E681-4D9C-85C2-BEA4C2B3A06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miter lim="800000"/>
                  <a:headEnd/>
                  <a:tailEnd/>
                </a14:hiddenLine>
              </a:ext>
            </a:extLst>
          </p:spPr>
          <p:txBody>
            <a:bodyPr/>
            <a:lstStyle/>
            <a:p>
              <a:endParaRPr lang="en-US"/>
            </a:p>
          </p:txBody>
        </p:sp>
        <p:sp>
          <p:nvSpPr>
            <p:cNvPr id="43" name="Freeform 34">
              <a:extLst>
                <a:ext uri="{FF2B5EF4-FFF2-40B4-BE49-F238E27FC236}">
                  <a16:creationId xmlns:a16="http://schemas.microsoft.com/office/drawing/2014/main" id="{D46033BD-1026-4388-B926-9D11E1D7C42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txBody>
            <a:bodyPr/>
            <a:lstStyle/>
            <a:p>
              <a:endParaRPr lang="en-US"/>
            </a:p>
          </p:txBody>
        </p:sp>
        <p:sp>
          <p:nvSpPr>
            <p:cNvPr id="44" name="Freeform 35">
              <a:extLst>
                <a:ext uri="{FF2B5EF4-FFF2-40B4-BE49-F238E27FC236}">
                  <a16:creationId xmlns:a16="http://schemas.microsoft.com/office/drawing/2014/main" id="{1FA74D4C-2E28-42C5-A7FA-3C7D6BD8B7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txBody>
            <a:bodyPr/>
            <a:lstStyle/>
            <a:p>
              <a:endParaRPr lang="en-US"/>
            </a:p>
          </p:txBody>
        </p:sp>
        <p:sp>
          <p:nvSpPr>
            <p:cNvPr id="45" name="Freeform 36">
              <a:extLst>
                <a:ext uri="{FF2B5EF4-FFF2-40B4-BE49-F238E27FC236}">
                  <a16:creationId xmlns:a16="http://schemas.microsoft.com/office/drawing/2014/main" id="{FADF7B3F-903C-456C-983E-C9868DDAB9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txBody>
            <a:bodyPr/>
            <a:lstStyle/>
            <a:p>
              <a:endParaRPr lang="en-US"/>
            </a:p>
          </p:txBody>
        </p:sp>
        <p:sp>
          <p:nvSpPr>
            <p:cNvPr id="46" name="Freeform 37">
              <a:extLst>
                <a:ext uri="{FF2B5EF4-FFF2-40B4-BE49-F238E27FC236}">
                  <a16:creationId xmlns:a16="http://schemas.microsoft.com/office/drawing/2014/main" id="{033F8698-1549-44AD-8DAD-0055D7B8077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txBody>
            <a:bodyPr/>
            <a:lstStyle/>
            <a:p>
              <a:endParaRPr lang="en-US"/>
            </a:p>
          </p:txBody>
        </p:sp>
        <p:sp>
          <p:nvSpPr>
            <p:cNvPr id="47" name="Freeform 38">
              <a:extLst>
                <a:ext uri="{FF2B5EF4-FFF2-40B4-BE49-F238E27FC236}">
                  <a16:creationId xmlns:a16="http://schemas.microsoft.com/office/drawing/2014/main" id="{F1BDD4B6-46FD-4048-ADF1-32EADD9E5A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txBody>
            <a:bodyPr/>
            <a:lstStyle/>
            <a:p>
              <a:endParaRPr lang="en-US"/>
            </a:p>
          </p:txBody>
        </p:sp>
        <p:sp>
          <p:nvSpPr>
            <p:cNvPr id="48" name="Freeform 39">
              <a:extLst>
                <a:ext uri="{FF2B5EF4-FFF2-40B4-BE49-F238E27FC236}">
                  <a16:creationId xmlns:a16="http://schemas.microsoft.com/office/drawing/2014/main" id="{E7F387A7-B3BF-4B1A-BFCA-2D21AD3DFE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txBody>
            <a:bodyPr/>
            <a:lstStyle/>
            <a:p>
              <a:endParaRPr lang="en-US"/>
            </a:p>
          </p:txBody>
        </p:sp>
        <p:sp>
          <p:nvSpPr>
            <p:cNvPr id="49" name="Freeform 40">
              <a:extLst>
                <a:ext uri="{FF2B5EF4-FFF2-40B4-BE49-F238E27FC236}">
                  <a16:creationId xmlns:a16="http://schemas.microsoft.com/office/drawing/2014/main" id="{7A1B6BC8-EA82-459D-A0E0-4EBE394E71F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txBody>
            <a:bodyPr/>
            <a:lstStyle/>
            <a:p>
              <a:endParaRPr lang="en-US"/>
            </a:p>
          </p:txBody>
        </p:sp>
        <p:sp>
          <p:nvSpPr>
            <p:cNvPr id="50" name="Freeform 41">
              <a:extLst>
                <a:ext uri="{FF2B5EF4-FFF2-40B4-BE49-F238E27FC236}">
                  <a16:creationId xmlns:a16="http://schemas.microsoft.com/office/drawing/2014/main" id="{8B94E190-DDC2-4545-906F-A1699BD73D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txBody>
            <a:bodyPr/>
            <a:lstStyle/>
            <a:p>
              <a:endParaRPr lang="en-US"/>
            </a:p>
          </p:txBody>
        </p:sp>
        <p:sp>
          <p:nvSpPr>
            <p:cNvPr id="51" name="Freeform 42">
              <a:extLst>
                <a:ext uri="{FF2B5EF4-FFF2-40B4-BE49-F238E27FC236}">
                  <a16:creationId xmlns:a16="http://schemas.microsoft.com/office/drawing/2014/main" id="{D9807239-A5BA-4BB3-9194-BCE3B2F21CE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txBody>
            <a:bodyPr/>
            <a:lstStyle/>
            <a:p>
              <a:endParaRPr lang="en-US"/>
            </a:p>
          </p:txBody>
        </p:sp>
        <p:sp>
          <p:nvSpPr>
            <p:cNvPr id="52" name="Freeform 43">
              <a:extLst>
                <a:ext uri="{FF2B5EF4-FFF2-40B4-BE49-F238E27FC236}">
                  <a16:creationId xmlns:a16="http://schemas.microsoft.com/office/drawing/2014/main" id="{04D300FD-DC53-4375-8981-09EA63BCF1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txBody>
            <a:bodyPr/>
            <a:lstStyle/>
            <a:p>
              <a:endParaRPr lang="en-US"/>
            </a:p>
          </p:txBody>
        </p:sp>
        <p:sp>
          <p:nvSpPr>
            <p:cNvPr id="53" name="Freeform 44">
              <a:extLst>
                <a:ext uri="{FF2B5EF4-FFF2-40B4-BE49-F238E27FC236}">
                  <a16:creationId xmlns:a16="http://schemas.microsoft.com/office/drawing/2014/main" id="{1DF83FFD-4C16-41FD-928F-6E88AFC451C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txBody>
            <a:bodyPr/>
            <a:lstStyle/>
            <a:p>
              <a:endParaRPr lang="en-US"/>
            </a:p>
          </p:txBody>
        </p:sp>
        <p:sp>
          <p:nvSpPr>
            <p:cNvPr id="54" name="Rectangle 53">
              <a:extLst>
                <a:ext uri="{FF2B5EF4-FFF2-40B4-BE49-F238E27FC236}">
                  <a16:creationId xmlns:a16="http://schemas.microsoft.com/office/drawing/2014/main" id="{A5B4BC2F-B667-462B-99D8-0C433124ABD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miter lim="800000"/>
                  <a:headEnd/>
                  <a:tailEnd/>
                </a14:hiddenLine>
              </a:ext>
            </a:extLst>
          </p:spPr>
          <p:txBody>
            <a:bodyPr/>
            <a:lstStyle/>
            <a:p>
              <a:endParaRPr lang="en-US"/>
            </a:p>
          </p:txBody>
        </p:sp>
        <p:sp>
          <p:nvSpPr>
            <p:cNvPr id="55" name="Freeform 46">
              <a:extLst>
                <a:ext uri="{FF2B5EF4-FFF2-40B4-BE49-F238E27FC236}">
                  <a16:creationId xmlns:a16="http://schemas.microsoft.com/office/drawing/2014/main" id="{0CBD9EFB-AC61-4674-B75A-56449003CC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txBody>
            <a:bodyPr/>
            <a:lstStyle/>
            <a:p>
              <a:endParaRPr lang="en-US"/>
            </a:p>
          </p:txBody>
        </p:sp>
        <p:sp>
          <p:nvSpPr>
            <p:cNvPr id="56" name="Freeform 47">
              <a:extLst>
                <a:ext uri="{FF2B5EF4-FFF2-40B4-BE49-F238E27FC236}">
                  <a16:creationId xmlns:a16="http://schemas.microsoft.com/office/drawing/2014/main" id="{1AD4BBB0-F6A7-451F-BE09-DF619F38EB7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txBody>
            <a:bodyPr/>
            <a:lstStyle/>
            <a:p>
              <a:endParaRPr lang="en-US"/>
            </a:p>
          </p:txBody>
        </p:sp>
        <p:sp>
          <p:nvSpPr>
            <p:cNvPr id="57" name="Freeform 48">
              <a:extLst>
                <a:ext uri="{FF2B5EF4-FFF2-40B4-BE49-F238E27FC236}">
                  <a16:creationId xmlns:a16="http://schemas.microsoft.com/office/drawing/2014/main" id="{A258B285-AE5E-473A-AA72-3C95E1D833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txBody>
            <a:bodyPr/>
            <a:lstStyle/>
            <a:p>
              <a:endParaRPr lang="en-US"/>
            </a:p>
          </p:txBody>
        </p:sp>
        <p:sp>
          <p:nvSpPr>
            <p:cNvPr id="58" name="Freeform 49">
              <a:extLst>
                <a:ext uri="{FF2B5EF4-FFF2-40B4-BE49-F238E27FC236}">
                  <a16:creationId xmlns:a16="http://schemas.microsoft.com/office/drawing/2014/main" id="{7BEEDDE5-CB8A-4DF9-858F-4D9462D955A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txBody>
            <a:bodyPr/>
            <a:lstStyle/>
            <a:p>
              <a:endParaRPr lang="en-US"/>
            </a:p>
          </p:txBody>
        </p:sp>
        <p:sp>
          <p:nvSpPr>
            <p:cNvPr id="59" name="Freeform 50">
              <a:extLst>
                <a:ext uri="{FF2B5EF4-FFF2-40B4-BE49-F238E27FC236}">
                  <a16:creationId xmlns:a16="http://schemas.microsoft.com/office/drawing/2014/main" id="{DA1C731B-9B66-4D65-BF47-04B118107B0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txBody>
            <a:bodyPr/>
            <a:lstStyle/>
            <a:p>
              <a:endParaRPr lang="en-US"/>
            </a:p>
          </p:txBody>
        </p:sp>
        <p:sp>
          <p:nvSpPr>
            <p:cNvPr id="60" name="Freeform 51">
              <a:extLst>
                <a:ext uri="{FF2B5EF4-FFF2-40B4-BE49-F238E27FC236}">
                  <a16:creationId xmlns:a16="http://schemas.microsoft.com/office/drawing/2014/main" id="{58DBFEC6-C6DC-4B7A-934F-5A79EC3280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txBody>
            <a:bodyPr/>
            <a:lstStyle/>
            <a:p>
              <a:endParaRPr lang="en-US"/>
            </a:p>
          </p:txBody>
        </p:sp>
        <p:sp>
          <p:nvSpPr>
            <p:cNvPr id="61" name="Freeform 52">
              <a:extLst>
                <a:ext uri="{FF2B5EF4-FFF2-40B4-BE49-F238E27FC236}">
                  <a16:creationId xmlns:a16="http://schemas.microsoft.com/office/drawing/2014/main" id="{9948D8CB-2DBE-4E48-98EA-DF9E2666A2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txBody>
            <a:bodyPr/>
            <a:lstStyle/>
            <a:p>
              <a:endParaRPr lang="en-US"/>
            </a:p>
          </p:txBody>
        </p:sp>
        <p:sp>
          <p:nvSpPr>
            <p:cNvPr id="62" name="Freeform 53">
              <a:extLst>
                <a:ext uri="{FF2B5EF4-FFF2-40B4-BE49-F238E27FC236}">
                  <a16:creationId xmlns:a16="http://schemas.microsoft.com/office/drawing/2014/main" id="{56AB69F6-9F0B-4AB6-BCA8-AA2FD69E998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txBody>
            <a:bodyPr/>
            <a:lstStyle/>
            <a:p>
              <a:endParaRPr lang="en-US"/>
            </a:p>
          </p:txBody>
        </p:sp>
        <p:sp>
          <p:nvSpPr>
            <p:cNvPr id="63" name="Freeform 54">
              <a:extLst>
                <a:ext uri="{FF2B5EF4-FFF2-40B4-BE49-F238E27FC236}">
                  <a16:creationId xmlns:a16="http://schemas.microsoft.com/office/drawing/2014/main" id="{0E7FB426-288D-4B0B-B73B-10CCC0EF41E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txBody>
            <a:bodyPr/>
            <a:lstStyle/>
            <a:p>
              <a:endParaRPr lang="en-US"/>
            </a:p>
          </p:txBody>
        </p:sp>
        <p:sp>
          <p:nvSpPr>
            <p:cNvPr id="64" name="Freeform 55">
              <a:extLst>
                <a:ext uri="{FF2B5EF4-FFF2-40B4-BE49-F238E27FC236}">
                  <a16:creationId xmlns:a16="http://schemas.microsoft.com/office/drawing/2014/main" id="{A5C59C6B-46C9-48C9-9F57-2EE738B531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txBody>
            <a:bodyPr/>
            <a:lstStyle/>
            <a:p>
              <a:endParaRPr lang="en-US"/>
            </a:p>
          </p:txBody>
        </p:sp>
        <p:sp>
          <p:nvSpPr>
            <p:cNvPr id="65" name="Freeform 56">
              <a:extLst>
                <a:ext uri="{FF2B5EF4-FFF2-40B4-BE49-F238E27FC236}">
                  <a16:creationId xmlns:a16="http://schemas.microsoft.com/office/drawing/2014/main" id="{7CE85F33-17DC-4273-B06F-D171094449D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txBody>
            <a:bodyPr/>
            <a:lstStyle/>
            <a:p>
              <a:endParaRPr lang="en-US"/>
            </a:p>
          </p:txBody>
        </p:sp>
        <p:sp>
          <p:nvSpPr>
            <p:cNvPr id="66" name="Freeform 57">
              <a:extLst>
                <a:ext uri="{FF2B5EF4-FFF2-40B4-BE49-F238E27FC236}">
                  <a16:creationId xmlns:a16="http://schemas.microsoft.com/office/drawing/2014/main" id="{5CD001CF-F2C4-4810-A8D9-679F9F89E5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txBody>
            <a:bodyPr/>
            <a:lstStyle/>
            <a:p>
              <a:endParaRPr lang="en-US"/>
            </a:p>
          </p:txBody>
        </p:sp>
        <p:sp>
          <p:nvSpPr>
            <p:cNvPr id="67" name="Freeform 58">
              <a:extLst>
                <a:ext uri="{FF2B5EF4-FFF2-40B4-BE49-F238E27FC236}">
                  <a16:creationId xmlns:a16="http://schemas.microsoft.com/office/drawing/2014/main" id="{69F4BCDD-D153-40D2-8DD1-2509EE0CE4C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txBody>
            <a:bodyPr/>
            <a:lstStyle/>
            <a:p>
              <a:endParaRPr lang="en-US"/>
            </a:p>
          </p:txBody>
        </p:sp>
      </p:grpSp>
      <p:sp>
        <p:nvSpPr>
          <p:cNvPr id="3" name="Content Placeholder 2">
            <a:extLst>
              <a:ext uri="{FF2B5EF4-FFF2-40B4-BE49-F238E27FC236}">
                <a16:creationId xmlns:a16="http://schemas.microsoft.com/office/drawing/2014/main" id="{7CFA6482-AFD5-895C-9AA1-5F7BD2CA8446}"/>
              </a:ext>
            </a:extLst>
          </p:cNvPr>
          <p:cNvSpPr>
            <a:spLocks noGrp="1"/>
          </p:cNvSpPr>
          <p:nvPr>
            <p:ph idx="1"/>
          </p:nvPr>
        </p:nvSpPr>
        <p:spPr>
          <a:xfrm>
            <a:off x="4968958" y="2249487"/>
            <a:ext cx="6078453" cy="3541714"/>
          </a:xfrm>
        </p:spPr>
        <p:txBody>
          <a:bodyPr vert="horz" lIns="91440" tIns="45720" rIns="91440" bIns="45720" rtlCol="0">
            <a:normAutofit/>
          </a:bodyPr>
          <a:lstStyle/>
          <a:p>
            <a:pPr>
              <a:lnSpc>
                <a:spcPct val="110000"/>
              </a:lnSpc>
            </a:pPr>
            <a:endParaRPr lang="en-US" sz="1700"/>
          </a:p>
          <a:p>
            <a:pPr marL="0" indent="0">
              <a:lnSpc>
                <a:spcPct val="110000"/>
              </a:lnSpc>
              <a:buNone/>
            </a:pPr>
            <a:r>
              <a:rPr lang="en-US" sz="1700">
                <a:latin typeface="Calibri"/>
                <a:cs typeface="Calibri"/>
              </a:rPr>
              <a:t>Most often we see hackers in movies as morally questionable, but it is important to show that not all hackers are fighting to take our information, but instead to find ways to protect them.</a:t>
            </a:r>
          </a:p>
          <a:p>
            <a:pPr marL="0" indent="0">
              <a:lnSpc>
                <a:spcPct val="110000"/>
              </a:lnSpc>
              <a:buNone/>
            </a:pPr>
            <a:r>
              <a:rPr lang="en-US" sz="1700">
                <a:latin typeface="Calibri"/>
                <a:cs typeface="Calibri"/>
              </a:rPr>
              <a:t>To explore white hat hacking and its essential role in protecting digital systems with ethical hacking practices and professional hacking techniques.</a:t>
            </a:r>
          </a:p>
          <a:p>
            <a:pPr marL="0" indent="0">
              <a:lnSpc>
                <a:spcPct val="110000"/>
              </a:lnSpc>
              <a:buNone/>
            </a:pPr>
            <a:r>
              <a:rPr lang="en-US" sz="1700">
                <a:latin typeface="Calibri"/>
                <a:cs typeface="Calibri"/>
              </a:rPr>
              <a:t>White hat hackers can provide insight into what a company or body needs to do when it comes to hardening systems or networks</a:t>
            </a:r>
          </a:p>
          <a:p>
            <a:pPr>
              <a:lnSpc>
                <a:spcPct val="110000"/>
              </a:lnSpc>
            </a:pPr>
            <a:endParaRPr lang="en-US" sz="1700"/>
          </a:p>
        </p:txBody>
      </p:sp>
      <p:sp>
        <p:nvSpPr>
          <p:cNvPr id="5" name="TextBox 4">
            <a:extLst>
              <a:ext uri="{FF2B5EF4-FFF2-40B4-BE49-F238E27FC236}">
                <a16:creationId xmlns:a16="http://schemas.microsoft.com/office/drawing/2014/main" id="{66D3A03A-0679-2E66-0581-563BAE5F4A0B}"/>
              </a:ext>
            </a:extLst>
          </p:cNvPr>
          <p:cNvSpPr txBox="1"/>
          <p:nvPr/>
        </p:nvSpPr>
        <p:spPr>
          <a:xfrm>
            <a:off x="5256013" y="5947171"/>
            <a:ext cx="623649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ea typeface="+mn-lt"/>
                <a:cs typeface="+mn-lt"/>
              </a:rPr>
              <a:t>https://www.ecpi.edu/blog/how-to-become-a-white-hat-hacker</a:t>
            </a:r>
            <a:endParaRPr lang="en-US"/>
          </a:p>
        </p:txBody>
      </p:sp>
    </p:spTree>
    <p:extLst>
      <p:ext uri="{BB962C8B-B14F-4D97-AF65-F5344CB8AC3E}">
        <p14:creationId xmlns:p14="http://schemas.microsoft.com/office/powerpoint/2010/main" val="22570250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65D5D4-BA76-A24B-8A23-04A7A32E2F0C}"/>
              </a:ext>
            </a:extLst>
          </p:cNvPr>
          <p:cNvSpPr>
            <a:spLocks noGrp="1"/>
          </p:cNvSpPr>
          <p:nvPr>
            <p:ph type="title"/>
          </p:nvPr>
        </p:nvSpPr>
        <p:spPr>
          <a:xfrm>
            <a:off x="1141413" y="630424"/>
            <a:ext cx="9905998" cy="1478570"/>
          </a:xfrm>
        </p:spPr>
        <p:txBody>
          <a:bodyPr/>
          <a:lstStyle/>
          <a:p>
            <a:r>
              <a:rPr lang="en-US"/>
              <a:t>Objective</a:t>
            </a:r>
          </a:p>
        </p:txBody>
      </p:sp>
      <p:sp>
        <p:nvSpPr>
          <p:cNvPr id="3" name="Content Placeholder 2">
            <a:extLst>
              <a:ext uri="{FF2B5EF4-FFF2-40B4-BE49-F238E27FC236}">
                <a16:creationId xmlns:a16="http://schemas.microsoft.com/office/drawing/2014/main" id="{CB6E0F43-5DD9-BE46-FEFA-1FAB401A7CFF}"/>
              </a:ext>
            </a:extLst>
          </p:cNvPr>
          <p:cNvSpPr>
            <a:spLocks noGrp="1"/>
          </p:cNvSpPr>
          <p:nvPr>
            <p:ph idx="1"/>
          </p:nvPr>
        </p:nvSpPr>
        <p:spPr>
          <a:xfrm>
            <a:off x="1141412" y="1916112"/>
            <a:ext cx="9905999" cy="3541714"/>
          </a:xfrm>
        </p:spPr>
        <p:txBody>
          <a:bodyPr vert="horz" lIns="91440" tIns="45720" rIns="91440" bIns="45720" rtlCol="0" anchor="t">
            <a:normAutofit/>
          </a:bodyPr>
          <a:lstStyle/>
          <a:p>
            <a:pPr marL="0" indent="0">
              <a:buNone/>
            </a:pPr>
            <a:r>
              <a:rPr lang="en-US" sz="2000">
                <a:latin typeface="Calibri"/>
                <a:cs typeface="Calibri"/>
              </a:rPr>
              <a:t>To define, explain, and give credit to white hat hackers, for making cyber security more clear, effective, and efficient, and to display how password cracking can be performed more easily than one may think and to provide insights on how to harden passwords and log ins, as well as other alternatives.</a:t>
            </a:r>
            <a:endParaRPr lang="en-US"/>
          </a:p>
        </p:txBody>
      </p:sp>
    </p:spTree>
    <p:extLst>
      <p:ext uri="{BB962C8B-B14F-4D97-AF65-F5344CB8AC3E}">
        <p14:creationId xmlns:p14="http://schemas.microsoft.com/office/powerpoint/2010/main" val="15808925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4DC321-98CA-FCDA-5EBB-1F8D5A94ED86}"/>
              </a:ext>
            </a:extLst>
          </p:cNvPr>
          <p:cNvSpPr>
            <a:spLocks noGrp="1"/>
          </p:cNvSpPr>
          <p:nvPr>
            <p:ph type="title"/>
          </p:nvPr>
        </p:nvSpPr>
        <p:spPr/>
        <p:txBody>
          <a:bodyPr/>
          <a:lstStyle/>
          <a:p>
            <a:r>
              <a:rPr lang="en-US"/>
              <a:t>Timeline</a:t>
            </a:r>
          </a:p>
        </p:txBody>
      </p:sp>
      <p:sp>
        <p:nvSpPr>
          <p:cNvPr id="3" name="Content Placeholder 2">
            <a:extLst>
              <a:ext uri="{FF2B5EF4-FFF2-40B4-BE49-F238E27FC236}">
                <a16:creationId xmlns:a16="http://schemas.microsoft.com/office/drawing/2014/main" id="{CFF41666-7B21-8B38-25A2-189A5B609E28}"/>
              </a:ext>
            </a:extLst>
          </p:cNvPr>
          <p:cNvSpPr>
            <a:spLocks noGrp="1"/>
          </p:cNvSpPr>
          <p:nvPr>
            <p:ph idx="1"/>
          </p:nvPr>
        </p:nvSpPr>
        <p:spPr>
          <a:xfrm>
            <a:off x="1072140" y="1736868"/>
            <a:ext cx="9905999" cy="1232622"/>
          </a:xfrm>
        </p:spPr>
        <p:txBody>
          <a:bodyPr/>
          <a:lstStyle/>
          <a:p>
            <a:r>
              <a:rPr lang="en-US"/>
              <a:t>We used the GitHub Project Timeline</a:t>
            </a:r>
          </a:p>
        </p:txBody>
      </p:sp>
      <p:pic>
        <p:nvPicPr>
          <p:cNvPr id="7" name="Picture 6">
            <a:extLst>
              <a:ext uri="{FF2B5EF4-FFF2-40B4-BE49-F238E27FC236}">
                <a16:creationId xmlns:a16="http://schemas.microsoft.com/office/drawing/2014/main" id="{2E5D653B-1FE2-D233-64A7-08BA49164EFB}"/>
              </a:ext>
            </a:extLst>
          </p:cNvPr>
          <p:cNvPicPr>
            <a:picLocks noChangeAspect="1"/>
          </p:cNvPicPr>
          <p:nvPr/>
        </p:nvPicPr>
        <p:blipFill>
          <a:blip r:embed="rId2"/>
          <a:stretch>
            <a:fillRect/>
          </a:stretch>
        </p:blipFill>
        <p:spPr>
          <a:xfrm>
            <a:off x="196633" y="3117273"/>
            <a:ext cx="11795557" cy="2872556"/>
          </a:xfrm>
          <a:prstGeom prst="rect">
            <a:avLst/>
          </a:prstGeom>
        </p:spPr>
      </p:pic>
    </p:spTree>
    <p:extLst>
      <p:ext uri="{BB962C8B-B14F-4D97-AF65-F5344CB8AC3E}">
        <p14:creationId xmlns:p14="http://schemas.microsoft.com/office/powerpoint/2010/main" val="35028922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9999F3-1DF4-031B-DFB9-D8F9A1246179}"/>
              </a:ext>
            </a:extLst>
          </p:cNvPr>
          <p:cNvSpPr>
            <a:spLocks noGrp="1"/>
          </p:cNvSpPr>
          <p:nvPr>
            <p:ph type="title"/>
          </p:nvPr>
        </p:nvSpPr>
        <p:spPr/>
        <p:txBody>
          <a:bodyPr/>
          <a:lstStyle/>
          <a:p>
            <a:r>
              <a:rPr lang="en-US"/>
              <a:t>Management System</a:t>
            </a:r>
          </a:p>
        </p:txBody>
      </p:sp>
      <p:sp>
        <p:nvSpPr>
          <p:cNvPr id="3" name="Content Placeholder 2">
            <a:extLst>
              <a:ext uri="{FF2B5EF4-FFF2-40B4-BE49-F238E27FC236}">
                <a16:creationId xmlns:a16="http://schemas.microsoft.com/office/drawing/2014/main" id="{0B4B0371-C288-6D40-E941-B3E6DC9C5699}"/>
              </a:ext>
            </a:extLst>
          </p:cNvPr>
          <p:cNvSpPr>
            <a:spLocks noGrp="1"/>
          </p:cNvSpPr>
          <p:nvPr>
            <p:ph idx="1"/>
          </p:nvPr>
        </p:nvSpPr>
        <p:spPr>
          <a:xfrm>
            <a:off x="411740" y="2041669"/>
            <a:ext cx="3716915" cy="4109749"/>
          </a:xfrm>
        </p:spPr>
        <p:txBody>
          <a:bodyPr/>
          <a:lstStyle/>
          <a:p>
            <a:r>
              <a:rPr lang="en-US"/>
              <a:t>We used GitHub Management Board for Our Management System</a:t>
            </a:r>
          </a:p>
          <a:p>
            <a:endParaRPr lang="en-US"/>
          </a:p>
        </p:txBody>
      </p:sp>
      <p:pic>
        <p:nvPicPr>
          <p:cNvPr id="7" name="Picture 6">
            <a:extLst>
              <a:ext uri="{FF2B5EF4-FFF2-40B4-BE49-F238E27FC236}">
                <a16:creationId xmlns:a16="http://schemas.microsoft.com/office/drawing/2014/main" id="{367A5EC7-9190-231A-0CA6-4DFEF7A359D3}"/>
              </a:ext>
            </a:extLst>
          </p:cNvPr>
          <p:cNvPicPr>
            <a:picLocks noChangeAspect="1"/>
          </p:cNvPicPr>
          <p:nvPr/>
        </p:nvPicPr>
        <p:blipFill>
          <a:blip r:embed="rId2"/>
          <a:stretch>
            <a:fillRect/>
          </a:stretch>
        </p:blipFill>
        <p:spPr>
          <a:xfrm>
            <a:off x="4201260" y="2004291"/>
            <a:ext cx="7897777" cy="4405381"/>
          </a:xfrm>
          <a:prstGeom prst="rect">
            <a:avLst/>
          </a:prstGeom>
        </p:spPr>
      </p:pic>
    </p:spTree>
    <p:extLst>
      <p:ext uri="{BB962C8B-B14F-4D97-AF65-F5344CB8AC3E}">
        <p14:creationId xmlns:p14="http://schemas.microsoft.com/office/powerpoint/2010/main" val="25899083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0BB99A-3AA0-5631-ECD6-17B4409FBD3D}"/>
              </a:ext>
            </a:extLst>
          </p:cNvPr>
          <p:cNvSpPr>
            <a:spLocks noGrp="1"/>
          </p:cNvSpPr>
          <p:nvPr>
            <p:ph type="title"/>
          </p:nvPr>
        </p:nvSpPr>
        <p:spPr/>
        <p:txBody>
          <a:bodyPr/>
          <a:lstStyle/>
          <a:p>
            <a:r>
              <a:rPr lang="en-US"/>
              <a:t>Project Milestones</a:t>
            </a:r>
          </a:p>
        </p:txBody>
      </p:sp>
      <p:sp>
        <p:nvSpPr>
          <p:cNvPr id="3" name="Content Placeholder 2">
            <a:extLst>
              <a:ext uri="{FF2B5EF4-FFF2-40B4-BE49-F238E27FC236}">
                <a16:creationId xmlns:a16="http://schemas.microsoft.com/office/drawing/2014/main" id="{490F6470-9E91-4EB6-CB83-AF91C1C3A825}"/>
              </a:ext>
            </a:extLst>
          </p:cNvPr>
          <p:cNvSpPr>
            <a:spLocks noGrp="1"/>
          </p:cNvSpPr>
          <p:nvPr>
            <p:ph idx="1"/>
          </p:nvPr>
        </p:nvSpPr>
        <p:spPr/>
        <p:txBody>
          <a:bodyPr vert="horz" lIns="91440" tIns="45720" rIns="91440" bIns="45720" rtlCol="0" anchor="t">
            <a:normAutofit/>
          </a:bodyPr>
          <a:lstStyle/>
          <a:p>
            <a:r>
              <a:rPr lang="en-US"/>
              <a:t>Research White Hats</a:t>
            </a:r>
          </a:p>
          <a:p>
            <a:r>
              <a:rPr lang="en-US"/>
              <a:t>Collect Important Dates</a:t>
            </a:r>
          </a:p>
          <a:p>
            <a:r>
              <a:rPr lang="en-US"/>
              <a:t>Test Password Cracking</a:t>
            </a:r>
          </a:p>
          <a:p>
            <a:pPr marL="0" indent="0">
              <a:buNone/>
            </a:pPr>
            <a:endParaRPr lang="en-US"/>
          </a:p>
          <a:p>
            <a:endParaRPr lang="en-US"/>
          </a:p>
          <a:p>
            <a:endParaRPr lang="en-US"/>
          </a:p>
        </p:txBody>
      </p:sp>
    </p:spTree>
    <p:extLst>
      <p:ext uri="{BB962C8B-B14F-4D97-AF65-F5344CB8AC3E}">
        <p14:creationId xmlns:p14="http://schemas.microsoft.com/office/powerpoint/2010/main" val="21177901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9F2262-5896-5FB2-65D2-1EBD08629974}"/>
              </a:ext>
            </a:extLst>
          </p:cNvPr>
          <p:cNvSpPr>
            <a:spLocks noGrp="1"/>
          </p:cNvSpPr>
          <p:nvPr>
            <p:ph type="title"/>
          </p:nvPr>
        </p:nvSpPr>
        <p:spPr/>
        <p:txBody>
          <a:bodyPr/>
          <a:lstStyle/>
          <a:p>
            <a:r>
              <a:rPr lang="en-US"/>
              <a:t>Researched White hats</a:t>
            </a:r>
          </a:p>
        </p:txBody>
      </p:sp>
      <p:sp>
        <p:nvSpPr>
          <p:cNvPr id="3" name="Content Placeholder 2">
            <a:extLst>
              <a:ext uri="{FF2B5EF4-FFF2-40B4-BE49-F238E27FC236}">
                <a16:creationId xmlns:a16="http://schemas.microsoft.com/office/drawing/2014/main" id="{EB4F6060-D627-7601-FB71-F677C3B00EF3}"/>
              </a:ext>
            </a:extLst>
          </p:cNvPr>
          <p:cNvSpPr>
            <a:spLocks noGrp="1"/>
          </p:cNvSpPr>
          <p:nvPr>
            <p:ph idx="1"/>
          </p:nvPr>
        </p:nvSpPr>
        <p:spPr>
          <a:xfrm>
            <a:off x="1141412" y="2249487"/>
            <a:ext cx="3012281" cy="3541714"/>
          </a:xfrm>
        </p:spPr>
        <p:txBody>
          <a:bodyPr vert="horz" lIns="91440" tIns="45720" rIns="91440" bIns="45720" rtlCol="0" anchor="t">
            <a:normAutofit/>
          </a:bodyPr>
          <a:lstStyle/>
          <a:p>
            <a:pPr marL="0" indent="0">
              <a:buNone/>
            </a:pPr>
            <a:r>
              <a:rPr lang="en-US"/>
              <a:t>-Charlie Miller</a:t>
            </a:r>
          </a:p>
          <a:p>
            <a:pPr marL="0" indent="0">
              <a:buNone/>
            </a:pPr>
            <a:r>
              <a:rPr lang="en-US"/>
              <a:t>-HD Moore</a:t>
            </a:r>
          </a:p>
          <a:p>
            <a:pPr marL="0" indent="0">
              <a:buNone/>
            </a:pPr>
            <a:r>
              <a:rPr lang="en-US"/>
              <a:t>-Greg Hoglund</a:t>
            </a:r>
          </a:p>
        </p:txBody>
      </p:sp>
      <p:pic>
        <p:nvPicPr>
          <p:cNvPr id="4" name="Picture 3" descr="Tsutomu Shimomura from www.cybersecurityeducationguides.org">
            <a:extLst>
              <a:ext uri="{FF2B5EF4-FFF2-40B4-BE49-F238E27FC236}">
                <a16:creationId xmlns:a16="http://schemas.microsoft.com/office/drawing/2014/main" id="{39EBF5EB-5E79-B21D-B084-F3ADCF8DC8D8}"/>
              </a:ext>
            </a:extLst>
          </p:cNvPr>
          <p:cNvPicPr>
            <a:picLocks noChangeAspect="1"/>
          </p:cNvPicPr>
          <p:nvPr/>
        </p:nvPicPr>
        <p:blipFill>
          <a:blip r:embed="rId2"/>
          <a:stretch>
            <a:fillRect/>
          </a:stretch>
        </p:blipFill>
        <p:spPr>
          <a:xfrm>
            <a:off x="6296501" y="3639026"/>
            <a:ext cx="2471737" cy="2483643"/>
          </a:xfrm>
          <a:prstGeom prst="rect">
            <a:avLst/>
          </a:prstGeom>
        </p:spPr>
      </p:pic>
      <p:sp>
        <p:nvSpPr>
          <p:cNvPr id="5" name="TextBox 4">
            <a:extLst>
              <a:ext uri="{FF2B5EF4-FFF2-40B4-BE49-F238E27FC236}">
                <a16:creationId xmlns:a16="http://schemas.microsoft.com/office/drawing/2014/main" id="{D4CEF7FE-7B18-1B14-F131-28930B946218}"/>
              </a:ext>
            </a:extLst>
          </p:cNvPr>
          <p:cNvSpPr txBox="1"/>
          <p:nvPr/>
        </p:nvSpPr>
        <p:spPr>
          <a:xfrm>
            <a:off x="6296500" y="6309201"/>
            <a:ext cx="252352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Tsutomu Shimomura</a:t>
            </a:r>
          </a:p>
        </p:txBody>
      </p:sp>
      <p:pic>
        <p:nvPicPr>
          <p:cNvPr id="6" name="Picture 5" descr="Master hacker Kevin Mitnick, who spent four years in federal prison for stealing computer secrets, talks to the media in Los Angeles Monday, June 26, 2000.">
            <a:extLst>
              <a:ext uri="{FF2B5EF4-FFF2-40B4-BE49-F238E27FC236}">
                <a16:creationId xmlns:a16="http://schemas.microsoft.com/office/drawing/2014/main" id="{3081B0EC-6822-6B15-409A-B336C435E417}"/>
              </a:ext>
            </a:extLst>
          </p:cNvPr>
          <p:cNvPicPr>
            <a:picLocks noChangeAspect="1"/>
          </p:cNvPicPr>
          <p:nvPr/>
        </p:nvPicPr>
        <p:blipFill>
          <a:blip r:embed="rId3"/>
          <a:stretch>
            <a:fillRect/>
          </a:stretch>
        </p:blipFill>
        <p:spPr>
          <a:xfrm>
            <a:off x="962025" y="4133387"/>
            <a:ext cx="3040855" cy="1758288"/>
          </a:xfrm>
          <a:prstGeom prst="rect">
            <a:avLst/>
          </a:prstGeom>
        </p:spPr>
      </p:pic>
      <p:sp>
        <p:nvSpPr>
          <p:cNvPr id="7" name="TextBox 6">
            <a:extLst>
              <a:ext uri="{FF2B5EF4-FFF2-40B4-BE49-F238E27FC236}">
                <a16:creationId xmlns:a16="http://schemas.microsoft.com/office/drawing/2014/main" id="{1F463048-A43B-6749-AD7C-027E2AE526AA}"/>
              </a:ext>
            </a:extLst>
          </p:cNvPr>
          <p:cNvSpPr txBox="1"/>
          <p:nvPr/>
        </p:nvSpPr>
        <p:spPr>
          <a:xfrm>
            <a:off x="961428" y="6125170"/>
            <a:ext cx="295751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Kevin Mitnick</a:t>
            </a:r>
          </a:p>
        </p:txBody>
      </p:sp>
      <p:sp>
        <p:nvSpPr>
          <p:cNvPr id="11" name="TextBox 10">
            <a:extLst>
              <a:ext uri="{FF2B5EF4-FFF2-40B4-BE49-F238E27FC236}">
                <a16:creationId xmlns:a16="http://schemas.microsoft.com/office/drawing/2014/main" id="{4FBD1AD3-1ADA-0563-57FB-73289E21F753}"/>
              </a:ext>
            </a:extLst>
          </p:cNvPr>
          <p:cNvSpPr txBox="1"/>
          <p:nvPr/>
        </p:nvSpPr>
        <p:spPr>
          <a:xfrm>
            <a:off x="4383881" y="3908226"/>
            <a:ext cx="1350168" cy="258532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ea typeface="+mn-lt"/>
                <a:cs typeface="+mn-lt"/>
              </a:rPr>
              <a:t>https://www.cnn.com/2023/07/21/us/computer-hacker-kevin-mitnick-obit/index.html</a:t>
            </a:r>
            <a:endParaRPr lang="en-US"/>
          </a:p>
        </p:txBody>
      </p:sp>
    </p:spTree>
    <p:extLst>
      <p:ext uri="{BB962C8B-B14F-4D97-AF65-F5344CB8AC3E}">
        <p14:creationId xmlns:p14="http://schemas.microsoft.com/office/powerpoint/2010/main" val="30940960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41ADF-1AE3-9193-98E6-7458CF282627}"/>
              </a:ext>
            </a:extLst>
          </p:cNvPr>
          <p:cNvSpPr>
            <a:spLocks noGrp="1"/>
          </p:cNvSpPr>
          <p:nvPr>
            <p:ph type="title"/>
          </p:nvPr>
        </p:nvSpPr>
        <p:spPr/>
        <p:txBody>
          <a:bodyPr/>
          <a:lstStyle/>
          <a:p>
            <a:r>
              <a:rPr lang="en-US"/>
              <a:t>Important dates for white hats</a:t>
            </a:r>
          </a:p>
        </p:txBody>
      </p:sp>
      <p:sp>
        <p:nvSpPr>
          <p:cNvPr id="3" name="Content Placeholder 2">
            <a:extLst>
              <a:ext uri="{FF2B5EF4-FFF2-40B4-BE49-F238E27FC236}">
                <a16:creationId xmlns:a16="http://schemas.microsoft.com/office/drawing/2014/main" id="{20CA4341-287F-7BB9-BBD7-DD2FC3C537A3}"/>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75683253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252C36"/>
      </a:dk2>
      <a:lt2>
        <a:srgbClr val="7C96A3"/>
      </a:lt2>
      <a:accent1>
        <a:srgbClr val="4FD093"/>
      </a:accent1>
      <a:accent2>
        <a:srgbClr val="54BCDF"/>
      </a:accent2>
      <a:accent3>
        <a:srgbClr val="A262D0"/>
      </a:accent3>
      <a:accent4>
        <a:srgbClr val="D7537B"/>
      </a:accent4>
      <a:accent5>
        <a:srgbClr val="E78045"/>
      </a:accent5>
      <a:accent6>
        <a:srgbClr val="84C350"/>
      </a:accent6>
      <a:hlink>
        <a:srgbClr val="22FFFF"/>
      </a:hlink>
      <a:folHlink>
        <a:srgbClr val="9BF3FD"/>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40000"/>
              </a:schemeClr>
            </a:gs>
            <a:gs pos="100000">
              <a:schemeClr val="phClr">
                <a:shade val="92000"/>
                <a:hueMod val="104000"/>
                <a:satMod val="140000"/>
                <a:lumMod val="48000"/>
              </a:schemeClr>
            </a:gs>
          </a:gsLst>
          <a:lin ang="5040000" scaled="0"/>
        </a:gradFill>
        <a:blipFill>
          <a:blip xmlns:r="http://schemas.openxmlformats.org/officeDocument/2006/relationships" r:embed="rId1">
            <a:duotone>
              <a:schemeClr val="phClr">
                <a:shade val="48000"/>
                <a:hueMod val="106000"/>
                <a:satMod val="140000"/>
                <a:lumMod val="42000"/>
              </a:schemeClr>
              <a:schemeClr val="phClr">
                <a:tint val="98000"/>
                <a:hueMod val="92000"/>
                <a:satMod val="220000"/>
                <a:lumMod val="9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93813dd7ca6ad654711aa0ab317e03a3">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f11dc0ce689dd3925e84e4e35398c6e7"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26E2ACFD-A954-4AE5-A646-04099F7008FA}">
  <ds:schemaRefs>
    <ds:schemaRef ds:uri="16c05727-aa75-4e4a-9b5f-8a80a1165891"/>
    <ds:schemaRef ds:uri="71af3243-3dd4-4a8d-8c0d-dd76da1f02a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95C60B4F-BC3B-4500-94A0-12B650EB3A96}">
  <ds:schemaRefs>
    <ds:schemaRef ds:uri="http://schemas.microsoft.com/sharepoint/v3/contenttype/forms"/>
  </ds:schemaRefs>
</ds:datastoreItem>
</file>

<file path=customXml/itemProps3.xml><?xml version="1.0" encoding="utf-8"?>
<ds:datastoreItem xmlns:ds="http://schemas.openxmlformats.org/officeDocument/2006/customXml" ds:itemID="{78B1A62B-AC56-4FF8-A85C-85C0B480DAF8}">
  <ds:schemaRefs>
    <ds:schemaRef ds:uri="16c05727-aa75-4e4a-9b5f-8a80a1165891"/>
    <ds:schemaRef ds:uri="71af3243-3dd4-4a8d-8c0d-dd76da1f02a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Application>Microsoft Office PowerPoint</Application>
  <PresentationFormat>Widescreen</PresentationFormat>
  <Slides>15</Slides>
  <Notes>2</Notes>
  <HiddenSlides>0</HiddenSlides>
  <ScaleCrop>false</ScaleCrop>
  <HeadingPairs>
    <vt:vector size="4" baseType="variant">
      <vt:variant>
        <vt:lpstr>Theme</vt:lpstr>
      </vt:variant>
      <vt:variant>
        <vt:i4>1</vt:i4>
      </vt:variant>
      <vt:variant>
        <vt:lpstr>Slide Titles</vt:lpstr>
      </vt:variant>
      <vt:variant>
        <vt:i4>15</vt:i4>
      </vt:variant>
    </vt:vector>
  </HeadingPairs>
  <TitlesOfParts>
    <vt:vector size="16" baseType="lpstr">
      <vt:lpstr>Circuit</vt:lpstr>
      <vt:lpstr>White Hats &amp; Password cracking</vt:lpstr>
      <vt:lpstr>Content</vt:lpstr>
      <vt:lpstr>Purpose of the project</vt:lpstr>
      <vt:lpstr>Objective</vt:lpstr>
      <vt:lpstr>Timeline</vt:lpstr>
      <vt:lpstr>Management System</vt:lpstr>
      <vt:lpstr>Project Milestones</vt:lpstr>
      <vt:lpstr>Researched White hats</vt:lpstr>
      <vt:lpstr>Important dates for white hats</vt:lpstr>
      <vt:lpstr>Password cracking</vt:lpstr>
      <vt:lpstr>Prototype and Demo</vt:lpstr>
      <vt:lpstr>Challenges and limitations</vt:lpstr>
      <vt:lpstr>Future work</vt:lpstr>
      <vt:lpstr>conclusion</vt:lpstr>
      <vt:lpstr>Resources + q&amp;a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Modern design</dc:title>
  <dc:creator/>
  <cp:revision>291</cp:revision>
  <dcterms:created xsi:type="dcterms:W3CDTF">2024-04-18T15:44:09Z</dcterms:created>
  <dcterms:modified xsi:type="dcterms:W3CDTF">2024-04-23T15:59:49Z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